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E7DCF-76D1-45B6-A049-0BD40AD9B6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2DC524-9B4A-4652-8BEE-440D513766CC}">
      <dgm:prSet/>
      <dgm:spPr/>
      <dgm:t>
        <a:bodyPr/>
        <a:lstStyle/>
        <a:p>
          <a:r>
            <a:rPr lang="en-US"/>
            <a:t>To check the columns present in the dataset</a:t>
          </a:r>
        </a:p>
      </dgm:t>
    </dgm:pt>
    <dgm:pt modelId="{FA91D3E5-8BF9-43B2-A581-44EB90FB1122}" type="parTrans" cxnId="{3BC2BEB3-0FEA-4D81-B1D3-CD0BA7F59F95}">
      <dgm:prSet/>
      <dgm:spPr/>
      <dgm:t>
        <a:bodyPr/>
        <a:lstStyle/>
        <a:p>
          <a:endParaRPr lang="en-US"/>
        </a:p>
      </dgm:t>
    </dgm:pt>
    <dgm:pt modelId="{C26D3AF3-77E6-49F7-B5DE-99ECE75847CB}" type="sibTrans" cxnId="{3BC2BEB3-0FEA-4D81-B1D3-CD0BA7F59F95}">
      <dgm:prSet/>
      <dgm:spPr/>
      <dgm:t>
        <a:bodyPr/>
        <a:lstStyle/>
        <a:p>
          <a:endParaRPr lang="en-US"/>
        </a:p>
      </dgm:t>
    </dgm:pt>
    <dgm:pt modelId="{17B8BA69-22E6-4A40-A09E-1FE5417DBD9F}">
      <dgm:prSet/>
      <dgm:spPr/>
      <dgm:t>
        <a:bodyPr/>
        <a:lstStyle/>
        <a:p>
          <a:r>
            <a:rPr lang="en-US"/>
            <a:t>To read the excel file into pandas dataframe</a:t>
          </a:r>
        </a:p>
      </dgm:t>
    </dgm:pt>
    <dgm:pt modelId="{7BFC454F-6B04-4197-8F6C-4F0E7624F535}" type="parTrans" cxnId="{00C32DF8-E33E-492E-9769-CCE53C2B4D61}">
      <dgm:prSet/>
      <dgm:spPr/>
      <dgm:t>
        <a:bodyPr/>
        <a:lstStyle/>
        <a:p>
          <a:endParaRPr lang="en-US"/>
        </a:p>
      </dgm:t>
    </dgm:pt>
    <dgm:pt modelId="{A76FA2A6-7DEA-4FE8-A634-4A9826843F27}" type="sibTrans" cxnId="{00C32DF8-E33E-492E-9769-CCE53C2B4D61}">
      <dgm:prSet/>
      <dgm:spPr/>
      <dgm:t>
        <a:bodyPr/>
        <a:lstStyle/>
        <a:p>
          <a:endParaRPr lang="en-US"/>
        </a:p>
      </dgm:t>
    </dgm:pt>
    <dgm:pt modelId="{5B75B90E-B9DA-4088-A0DC-EBF6C5C715A3}">
      <dgm:prSet/>
      <dgm:spPr/>
      <dgm:t>
        <a:bodyPr/>
        <a:lstStyle/>
        <a:p>
          <a:r>
            <a:rPr lang="en-US"/>
            <a:t>To see the top 5 entries in the dataset</a:t>
          </a:r>
        </a:p>
      </dgm:t>
    </dgm:pt>
    <dgm:pt modelId="{45751A2F-4190-4C25-9E94-D16F045B63A8}" type="parTrans" cxnId="{B2883166-2492-476B-A0C7-B0E1EE217DAE}">
      <dgm:prSet/>
      <dgm:spPr/>
      <dgm:t>
        <a:bodyPr/>
        <a:lstStyle/>
        <a:p>
          <a:endParaRPr lang="en-US"/>
        </a:p>
      </dgm:t>
    </dgm:pt>
    <dgm:pt modelId="{BA5CF5C2-F657-46CF-9CC4-65D99FEB673F}" type="sibTrans" cxnId="{B2883166-2492-476B-A0C7-B0E1EE217DAE}">
      <dgm:prSet/>
      <dgm:spPr/>
      <dgm:t>
        <a:bodyPr/>
        <a:lstStyle/>
        <a:p>
          <a:endParaRPr lang="en-US"/>
        </a:p>
      </dgm:t>
    </dgm:pt>
    <dgm:pt modelId="{76D0EFB7-C15B-4369-8CB9-18722864AB51}">
      <dgm:prSet/>
      <dgm:spPr/>
      <dgm:t>
        <a:bodyPr/>
        <a:lstStyle/>
        <a:p>
          <a:r>
            <a:rPr lang="en-IN"/>
            <a:t>For the dataset information</a:t>
          </a:r>
          <a:endParaRPr lang="en-US"/>
        </a:p>
      </dgm:t>
    </dgm:pt>
    <dgm:pt modelId="{54AF1B33-3276-4DE2-8C5C-06492C1F63B9}" type="parTrans" cxnId="{EC62BF7B-9865-4D72-B7DD-DC63E633BAD8}">
      <dgm:prSet/>
      <dgm:spPr/>
      <dgm:t>
        <a:bodyPr/>
        <a:lstStyle/>
        <a:p>
          <a:endParaRPr lang="en-US"/>
        </a:p>
      </dgm:t>
    </dgm:pt>
    <dgm:pt modelId="{4FFB701C-E1A5-4B7B-8B7C-4CE87A1F5572}" type="sibTrans" cxnId="{EC62BF7B-9865-4D72-B7DD-DC63E633BAD8}">
      <dgm:prSet/>
      <dgm:spPr/>
      <dgm:t>
        <a:bodyPr/>
        <a:lstStyle/>
        <a:p>
          <a:endParaRPr lang="en-US"/>
        </a:p>
      </dgm:t>
    </dgm:pt>
    <dgm:pt modelId="{ADCFB69E-3A37-47F1-93D2-B5DF7C1E7972}" type="pres">
      <dgm:prSet presAssocID="{DBDE7DCF-76D1-45B6-A049-0BD40AD9B6D1}" presName="linear" presStyleCnt="0">
        <dgm:presLayoutVars>
          <dgm:animLvl val="lvl"/>
          <dgm:resizeHandles val="exact"/>
        </dgm:presLayoutVars>
      </dgm:prSet>
      <dgm:spPr/>
    </dgm:pt>
    <dgm:pt modelId="{65918AA7-6719-43A3-924B-2237640D3537}" type="pres">
      <dgm:prSet presAssocID="{5C2DC524-9B4A-4652-8BEE-440D513766C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D00FFB-FE7C-43BA-B62B-64BCA3F94C95}" type="pres">
      <dgm:prSet presAssocID="{C26D3AF3-77E6-49F7-B5DE-99ECE75847CB}" presName="spacer" presStyleCnt="0"/>
      <dgm:spPr/>
    </dgm:pt>
    <dgm:pt modelId="{C5C17579-6127-44EA-B52B-19F9ED9CDC4C}" type="pres">
      <dgm:prSet presAssocID="{17B8BA69-22E6-4A40-A09E-1FE5417DBD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C5C90F-09F9-4E70-911F-76129CD9089F}" type="pres">
      <dgm:prSet presAssocID="{A76FA2A6-7DEA-4FE8-A634-4A9826843F27}" presName="spacer" presStyleCnt="0"/>
      <dgm:spPr/>
    </dgm:pt>
    <dgm:pt modelId="{031A50C3-DA50-4BF3-A196-EC072627E0EA}" type="pres">
      <dgm:prSet presAssocID="{5B75B90E-B9DA-4088-A0DC-EBF6C5C715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0894D8-3BA4-4288-B8D9-0A6882200DB0}" type="pres">
      <dgm:prSet presAssocID="{BA5CF5C2-F657-46CF-9CC4-65D99FEB673F}" presName="spacer" presStyleCnt="0"/>
      <dgm:spPr/>
    </dgm:pt>
    <dgm:pt modelId="{4ED6D2CD-2767-4769-AA59-CBD2D57DA0F8}" type="pres">
      <dgm:prSet presAssocID="{76D0EFB7-C15B-4369-8CB9-18722864AB5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06E915-8EB2-46E0-9419-F4C6A115D45F}" type="presOf" srcId="{DBDE7DCF-76D1-45B6-A049-0BD40AD9B6D1}" destId="{ADCFB69E-3A37-47F1-93D2-B5DF7C1E7972}" srcOrd="0" destOrd="0" presId="urn:microsoft.com/office/officeart/2005/8/layout/vList2"/>
    <dgm:cxn modelId="{E035981B-332B-4590-806A-6A1C2EB32CAA}" type="presOf" srcId="{5B75B90E-B9DA-4088-A0DC-EBF6C5C715A3}" destId="{031A50C3-DA50-4BF3-A196-EC072627E0EA}" srcOrd="0" destOrd="0" presId="urn:microsoft.com/office/officeart/2005/8/layout/vList2"/>
    <dgm:cxn modelId="{CFDA683C-3EDE-44E8-86E2-E2D17310E9CB}" type="presOf" srcId="{17B8BA69-22E6-4A40-A09E-1FE5417DBD9F}" destId="{C5C17579-6127-44EA-B52B-19F9ED9CDC4C}" srcOrd="0" destOrd="0" presId="urn:microsoft.com/office/officeart/2005/8/layout/vList2"/>
    <dgm:cxn modelId="{B2883166-2492-476B-A0C7-B0E1EE217DAE}" srcId="{DBDE7DCF-76D1-45B6-A049-0BD40AD9B6D1}" destId="{5B75B90E-B9DA-4088-A0DC-EBF6C5C715A3}" srcOrd="2" destOrd="0" parTransId="{45751A2F-4190-4C25-9E94-D16F045B63A8}" sibTransId="{BA5CF5C2-F657-46CF-9CC4-65D99FEB673F}"/>
    <dgm:cxn modelId="{EC62BF7B-9865-4D72-B7DD-DC63E633BAD8}" srcId="{DBDE7DCF-76D1-45B6-A049-0BD40AD9B6D1}" destId="{76D0EFB7-C15B-4369-8CB9-18722864AB51}" srcOrd="3" destOrd="0" parTransId="{54AF1B33-3276-4DE2-8C5C-06492C1F63B9}" sibTransId="{4FFB701C-E1A5-4B7B-8B7C-4CE87A1F5572}"/>
    <dgm:cxn modelId="{FBDB0394-BDA6-4DCC-BA9D-D7C9C0DAE539}" type="presOf" srcId="{5C2DC524-9B4A-4652-8BEE-440D513766CC}" destId="{65918AA7-6719-43A3-924B-2237640D3537}" srcOrd="0" destOrd="0" presId="urn:microsoft.com/office/officeart/2005/8/layout/vList2"/>
    <dgm:cxn modelId="{2A8E0AB3-E45C-4EB9-8791-F5A612C69BB6}" type="presOf" srcId="{76D0EFB7-C15B-4369-8CB9-18722864AB51}" destId="{4ED6D2CD-2767-4769-AA59-CBD2D57DA0F8}" srcOrd="0" destOrd="0" presId="urn:microsoft.com/office/officeart/2005/8/layout/vList2"/>
    <dgm:cxn modelId="{3BC2BEB3-0FEA-4D81-B1D3-CD0BA7F59F95}" srcId="{DBDE7DCF-76D1-45B6-A049-0BD40AD9B6D1}" destId="{5C2DC524-9B4A-4652-8BEE-440D513766CC}" srcOrd="0" destOrd="0" parTransId="{FA91D3E5-8BF9-43B2-A581-44EB90FB1122}" sibTransId="{C26D3AF3-77E6-49F7-B5DE-99ECE75847CB}"/>
    <dgm:cxn modelId="{00C32DF8-E33E-492E-9769-CCE53C2B4D61}" srcId="{DBDE7DCF-76D1-45B6-A049-0BD40AD9B6D1}" destId="{17B8BA69-22E6-4A40-A09E-1FE5417DBD9F}" srcOrd="1" destOrd="0" parTransId="{7BFC454F-6B04-4197-8F6C-4F0E7624F535}" sibTransId="{A76FA2A6-7DEA-4FE8-A634-4A9826843F27}"/>
    <dgm:cxn modelId="{F54A83CB-DB41-441E-9B4A-061B9B8067FF}" type="presParOf" srcId="{ADCFB69E-3A37-47F1-93D2-B5DF7C1E7972}" destId="{65918AA7-6719-43A3-924B-2237640D3537}" srcOrd="0" destOrd="0" presId="urn:microsoft.com/office/officeart/2005/8/layout/vList2"/>
    <dgm:cxn modelId="{429ABD4F-8E25-4DB1-852B-103DB73AD61E}" type="presParOf" srcId="{ADCFB69E-3A37-47F1-93D2-B5DF7C1E7972}" destId="{BFD00FFB-FE7C-43BA-B62B-64BCA3F94C95}" srcOrd="1" destOrd="0" presId="urn:microsoft.com/office/officeart/2005/8/layout/vList2"/>
    <dgm:cxn modelId="{9116CD9E-EB82-4A4E-B88C-CB5C4002A5D2}" type="presParOf" srcId="{ADCFB69E-3A37-47F1-93D2-B5DF7C1E7972}" destId="{C5C17579-6127-44EA-B52B-19F9ED9CDC4C}" srcOrd="2" destOrd="0" presId="urn:microsoft.com/office/officeart/2005/8/layout/vList2"/>
    <dgm:cxn modelId="{D274D338-F2AA-4EBE-85F5-825305970096}" type="presParOf" srcId="{ADCFB69E-3A37-47F1-93D2-B5DF7C1E7972}" destId="{3EC5C90F-09F9-4E70-911F-76129CD9089F}" srcOrd="3" destOrd="0" presId="urn:microsoft.com/office/officeart/2005/8/layout/vList2"/>
    <dgm:cxn modelId="{D53F7BBD-51DF-4F4F-9467-0A54E36AD4CB}" type="presParOf" srcId="{ADCFB69E-3A37-47F1-93D2-B5DF7C1E7972}" destId="{031A50C3-DA50-4BF3-A196-EC072627E0EA}" srcOrd="4" destOrd="0" presId="urn:microsoft.com/office/officeart/2005/8/layout/vList2"/>
    <dgm:cxn modelId="{89DB7EC8-E641-4B5F-8B9A-348E5268AA95}" type="presParOf" srcId="{ADCFB69E-3A37-47F1-93D2-B5DF7C1E7972}" destId="{DD0894D8-3BA4-4288-B8D9-0A6882200DB0}" srcOrd="5" destOrd="0" presId="urn:microsoft.com/office/officeart/2005/8/layout/vList2"/>
    <dgm:cxn modelId="{D0475730-EB9B-4216-899D-A47CDC4304DD}" type="presParOf" srcId="{ADCFB69E-3A37-47F1-93D2-B5DF7C1E7972}" destId="{4ED6D2CD-2767-4769-AA59-CBD2D57DA0F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D958F5-1963-42BB-BAA9-0C9BD7DAB2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2A51CD-75C5-4EA8-8CD0-10A63C9C0186}">
      <dgm:prSet/>
      <dgm:spPr/>
      <dgm:t>
        <a:bodyPr/>
        <a:lstStyle/>
        <a:p>
          <a:r>
            <a:rPr lang="en-US" dirty="0"/>
            <a:t>To drop the column</a:t>
          </a:r>
        </a:p>
      </dgm:t>
    </dgm:pt>
    <dgm:pt modelId="{3AC25477-5F52-4FA2-AE05-D0468B66AC4D}" type="parTrans" cxnId="{2F94F376-F6DA-446A-86D7-5BCF8F5E059D}">
      <dgm:prSet/>
      <dgm:spPr/>
      <dgm:t>
        <a:bodyPr/>
        <a:lstStyle/>
        <a:p>
          <a:endParaRPr lang="en-US"/>
        </a:p>
      </dgm:t>
    </dgm:pt>
    <dgm:pt modelId="{808D3DA1-CBAE-48AA-AC38-26B12C26543A}" type="sibTrans" cxnId="{2F94F376-F6DA-446A-86D7-5BCF8F5E059D}">
      <dgm:prSet/>
      <dgm:spPr/>
      <dgm:t>
        <a:bodyPr/>
        <a:lstStyle/>
        <a:p>
          <a:endParaRPr lang="en-US"/>
        </a:p>
      </dgm:t>
    </dgm:pt>
    <dgm:pt modelId="{69D1DA21-16FF-4851-A0EB-4ADB529EB7DA}">
      <dgm:prSet/>
      <dgm:spPr/>
      <dgm:t>
        <a:bodyPr/>
        <a:lstStyle/>
        <a:p>
          <a:r>
            <a:rPr lang="en-US"/>
            <a:t>To replace the missing value with the mean</a:t>
          </a:r>
        </a:p>
      </dgm:t>
    </dgm:pt>
    <dgm:pt modelId="{30EE1A62-CA14-405E-9A4D-6156C4A9D437}" type="parTrans" cxnId="{BE3760AF-CAAA-435C-911D-37D9FE65569B}">
      <dgm:prSet/>
      <dgm:spPr/>
      <dgm:t>
        <a:bodyPr/>
        <a:lstStyle/>
        <a:p>
          <a:endParaRPr lang="en-US"/>
        </a:p>
      </dgm:t>
    </dgm:pt>
    <dgm:pt modelId="{DD9881E1-2794-4134-9A5C-042101DEC81A}" type="sibTrans" cxnId="{BE3760AF-CAAA-435C-911D-37D9FE65569B}">
      <dgm:prSet/>
      <dgm:spPr/>
      <dgm:t>
        <a:bodyPr/>
        <a:lstStyle/>
        <a:p>
          <a:endParaRPr lang="en-US"/>
        </a:p>
      </dgm:t>
    </dgm:pt>
    <dgm:pt modelId="{22205D0B-A6EE-48B1-A64C-2CC584551D2E}">
      <dgm:prSet/>
      <dgm:spPr/>
      <dgm:t>
        <a:bodyPr/>
        <a:lstStyle/>
        <a:p>
          <a:r>
            <a:rPr lang="en-US" dirty="0"/>
            <a:t>To merge the </a:t>
          </a:r>
          <a:r>
            <a:rPr lang="en-US" dirty="0" err="1"/>
            <a:t>df</a:t>
          </a:r>
          <a:r>
            <a:rPr lang="en-US" dirty="0"/>
            <a:t> and df2 dataset</a:t>
          </a:r>
        </a:p>
      </dgm:t>
    </dgm:pt>
    <dgm:pt modelId="{75FBB4F6-9BF7-4521-B129-079F0DC94572}" type="parTrans" cxnId="{1B9A7EA5-3C6B-4335-8FAB-8025CD021FC5}">
      <dgm:prSet/>
      <dgm:spPr/>
      <dgm:t>
        <a:bodyPr/>
        <a:lstStyle/>
        <a:p>
          <a:endParaRPr lang="en-US"/>
        </a:p>
      </dgm:t>
    </dgm:pt>
    <dgm:pt modelId="{92D4C8CC-D1C3-4E6E-BFD0-10C6053CBDBC}" type="sibTrans" cxnId="{1B9A7EA5-3C6B-4335-8FAB-8025CD021FC5}">
      <dgm:prSet/>
      <dgm:spPr/>
      <dgm:t>
        <a:bodyPr/>
        <a:lstStyle/>
        <a:p>
          <a:endParaRPr lang="en-US"/>
        </a:p>
      </dgm:t>
    </dgm:pt>
    <dgm:pt modelId="{F0462F0E-BDC1-4E64-B227-65E751B069B7}">
      <dgm:prSet/>
      <dgm:spPr/>
      <dgm:t>
        <a:bodyPr/>
        <a:lstStyle/>
        <a:p>
          <a:r>
            <a:rPr lang="en-US"/>
            <a:t>To identify the unique values in the column</a:t>
          </a:r>
        </a:p>
      </dgm:t>
    </dgm:pt>
    <dgm:pt modelId="{2E2B93A5-23F7-4475-8796-7C95B3C3500B}" type="parTrans" cxnId="{1746C4DA-BE2C-4B6A-BC22-94627C1413B2}">
      <dgm:prSet/>
      <dgm:spPr/>
      <dgm:t>
        <a:bodyPr/>
        <a:lstStyle/>
        <a:p>
          <a:endParaRPr lang="en-US"/>
        </a:p>
      </dgm:t>
    </dgm:pt>
    <dgm:pt modelId="{B62CFD13-35EE-4524-8F01-C7B389151225}" type="sibTrans" cxnId="{1746C4DA-BE2C-4B6A-BC22-94627C1413B2}">
      <dgm:prSet/>
      <dgm:spPr/>
      <dgm:t>
        <a:bodyPr/>
        <a:lstStyle/>
        <a:p>
          <a:endParaRPr lang="en-US"/>
        </a:p>
      </dgm:t>
    </dgm:pt>
    <dgm:pt modelId="{F1EE5A46-201D-450C-A3C6-B4237FCCACB5}">
      <dgm:prSet/>
      <dgm:spPr/>
      <dgm:t>
        <a:bodyPr/>
        <a:lstStyle/>
        <a:p>
          <a:r>
            <a:rPr lang="en-US"/>
            <a:t>To check the datatypes in the dataset</a:t>
          </a:r>
        </a:p>
      </dgm:t>
    </dgm:pt>
    <dgm:pt modelId="{3C6961B6-A182-4975-B13C-CE4928E8B6C1}" type="parTrans" cxnId="{E902B109-F76A-4FD8-A97B-EFFE0A693553}">
      <dgm:prSet/>
      <dgm:spPr/>
      <dgm:t>
        <a:bodyPr/>
        <a:lstStyle/>
        <a:p>
          <a:endParaRPr lang="en-US"/>
        </a:p>
      </dgm:t>
    </dgm:pt>
    <dgm:pt modelId="{A4C401CF-497B-4122-A285-46D7370DDC22}" type="sibTrans" cxnId="{E902B109-F76A-4FD8-A97B-EFFE0A693553}">
      <dgm:prSet/>
      <dgm:spPr/>
      <dgm:t>
        <a:bodyPr/>
        <a:lstStyle/>
        <a:p>
          <a:endParaRPr lang="en-US"/>
        </a:p>
      </dgm:t>
    </dgm:pt>
    <dgm:pt modelId="{1C065933-DADB-4A8D-B9D0-11EF05159A77}" type="pres">
      <dgm:prSet presAssocID="{57D958F5-1963-42BB-BAA9-0C9BD7DAB258}" presName="linear" presStyleCnt="0">
        <dgm:presLayoutVars>
          <dgm:animLvl val="lvl"/>
          <dgm:resizeHandles val="exact"/>
        </dgm:presLayoutVars>
      </dgm:prSet>
      <dgm:spPr/>
    </dgm:pt>
    <dgm:pt modelId="{07A72023-42C4-478B-888E-6DC32507BE61}" type="pres">
      <dgm:prSet presAssocID="{B92A51CD-75C5-4EA8-8CD0-10A63C9C0186}" presName="parentText" presStyleLbl="node1" presStyleIdx="0" presStyleCnt="5" custLinFactY="-143625" custLinFactNeighborX="-28" custLinFactNeighborY="-200000">
        <dgm:presLayoutVars>
          <dgm:chMax val="0"/>
          <dgm:bulletEnabled val="1"/>
        </dgm:presLayoutVars>
      </dgm:prSet>
      <dgm:spPr/>
    </dgm:pt>
    <dgm:pt modelId="{2C2F16E0-A33D-420E-9A53-B57A4B88AA71}" type="pres">
      <dgm:prSet presAssocID="{808D3DA1-CBAE-48AA-AC38-26B12C26543A}" presName="spacer" presStyleCnt="0"/>
      <dgm:spPr/>
    </dgm:pt>
    <dgm:pt modelId="{B21F215D-7D6F-408D-BE74-8E7A806D876C}" type="pres">
      <dgm:prSet presAssocID="{69D1DA21-16FF-4851-A0EB-4ADB529EB7DA}" presName="parentText" presStyleLbl="node1" presStyleIdx="1" presStyleCnt="5" custLinFactY="-121752" custLinFactNeighborX="-338" custLinFactNeighborY="-200000">
        <dgm:presLayoutVars>
          <dgm:chMax val="0"/>
          <dgm:bulletEnabled val="1"/>
        </dgm:presLayoutVars>
      </dgm:prSet>
      <dgm:spPr/>
    </dgm:pt>
    <dgm:pt modelId="{1F829A9C-F93C-493A-815A-76D7B4BBE15F}" type="pres">
      <dgm:prSet presAssocID="{DD9881E1-2794-4134-9A5C-042101DEC81A}" presName="spacer" presStyleCnt="0"/>
      <dgm:spPr/>
    </dgm:pt>
    <dgm:pt modelId="{18CEB63C-C5A8-44FF-BE15-3D31D146B26A}" type="pres">
      <dgm:prSet presAssocID="{22205D0B-A6EE-48B1-A64C-2CC584551D2E}" presName="parentText" presStyleLbl="node1" presStyleIdx="2" presStyleCnt="5" custLinFactY="-93477" custLinFactNeighborX="0" custLinFactNeighborY="-100000">
        <dgm:presLayoutVars>
          <dgm:chMax val="0"/>
          <dgm:bulletEnabled val="1"/>
        </dgm:presLayoutVars>
      </dgm:prSet>
      <dgm:spPr/>
    </dgm:pt>
    <dgm:pt modelId="{3475EA2E-F66E-4F8C-800F-28B76165FB2F}" type="pres">
      <dgm:prSet presAssocID="{92D4C8CC-D1C3-4E6E-BFD0-10C6053CBDBC}" presName="spacer" presStyleCnt="0"/>
      <dgm:spPr/>
    </dgm:pt>
    <dgm:pt modelId="{C3BEF503-BB17-4E99-8B27-942A81BD6849}" type="pres">
      <dgm:prSet presAssocID="{F0462F0E-BDC1-4E64-B227-65E751B069B7}" presName="parentText" presStyleLbl="node1" presStyleIdx="3" presStyleCnt="5" custLinFactY="-40341" custLinFactNeighborX="0" custLinFactNeighborY="-100000">
        <dgm:presLayoutVars>
          <dgm:chMax val="0"/>
          <dgm:bulletEnabled val="1"/>
        </dgm:presLayoutVars>
      </dgm:prSet>
      <dgm:spPr/>
    </dgm:pt>
    <dgm:pt modelId="{050157FA-87DA-4564-BF01-9FD7F759B961}" type="pres">
      <dgm:prSet presAssocID="{B62CFD13-35EE-4524-8F01-C7B389151225}" presName="spacer" presStyleCnt="0"/>
      <dgm:spPr/>
    </dgm:pt>
    <dgm:pt modelId="{637D7B9C-B450-4490-B9D4-3190ABDBBF87}" type="pres">
      <dgm:prSet presAssocID="{F1EE5A46-201D-450C-A3C6-B4237FCCACB5}" presName="parentText" presStyleLbl="node1" presStyleIdx="4" presStyleCnt="5" custLinFactY="161902" custLinFactNeighborX="0" custLinFactNeighborY="200000">
        <dgm:presLayoutVars>
          <dgm:chMax val="0"/>
          <dgm:bulletEnabled val="1"/>
        </dgm:presLayoutVars>
      </dgm:prSet>
      <dgm:spPr/>
    </dgm:pt>
  </dgm:ptLst>
  <dgm:cxnLst>
    <dgm:cxn modelId="{E902B109-F76A-4FD8-A97B-EFFE0A693553}" srcId="{57D958F5-1963-42BB-BAA9-0C9BD7DAB258}" destId="{F1EE5A46-201D-450C-A3C6-B4237FCCACB5}" srcOrd="4" destOrd="0" parTransId="{3C6961B6-A182-4975-B13C-CE4928E8B6C1}" sibTransId="{A4C401CF-497B-4122-A285-46D7370DDC22}"/>
    <dgm:cxn modelId="{EC53920A-1C85-4196-A365-0A07684DA7B0}" type="presOf" srcId="{57D958F5-1963-42BB-BAA9-0C9BD7DAB258}" destId="{1C065933-DADB-4A8D-B9D0-11EF05159A77}" srcOrd="0" destOrd="0" presId="urn:microsoft.com/office/officeart/2005/8/layout/vList2"/>
    <dgm:cxn modelId="{9FCFA125-E37C-47A0-A624-BBDEDE51F4B7}" type="presOf" srcId="{F1EE5A46-201D-450C-A3C6-B4237FCCACB5}" destId="{637D7B9C-B450-4490-B9D4-3190ABDBBF87}" srcOrd="0" destOrd="0" presId="urn:microsoft.com/office/officeart/2005/8/layout/vList2"/>
    <dgm:cxn modelId="{B4FDD525-ABDA-4700-AA25-6533C29165A0}" type="presOf" srcId="{69D1DA21-16FF-4851-A0EB-4ADB529EB7DA}" destId="{B21F215D-7D6F-408D-BE74-8E7A806D876C}" srcOrd="0" destOrd="0" presId="urn:microsoft.com/office/officeart/2005/8/layout/vList2"/>
    <dgm:cxn modelId="{A1AB2F34-7D50-4AFA-B5A8-9D5A6ECF8A50}" type="presOf" srcId="{22205D0B-A6EE-48B1-A64C-2CC584551D2E}" destId="{18CEB63C-C5A8-44FF-BE15-3D31D146B26A}" srcOrd="0" destOrd="0" presId="urn:microsoft.com/office/officeart/2005/8/layout/vList2"/>
    <dgm:cxn modelId="{20C4224D-8E2B-422F-BEAD-80A6F7114099}" type="presOf" srcId="{B92A51CD-75C5-4EA8-8CD0-10A63C9C0186}" destId="{07A72023-42C4-478B-888E-6DC32507BE61}" srcOrd="0" destOrd="0" presId="urn:microsoft.com/office/officeart/2005/8/layout/vList2"/>
    <dgm:cxn modelId="{2F94F376-F6DA-446A-86D7-5BCF8F5E059D}" srcId="{57D958F5-1963-42BB-BAA9-0C9BD7DAB258}" destId="{B92A51CD-75C5-4EA8-8CD0-10A63C9C0186}" srcOrd="0" destOrd="0" parTransId="{3AC25477-5F52-4FA2-AE05-D0468B66AC4D}" sibTransId="{808D3DA1-CBAE-48AA-AC38-26B12C26543A}"/>
    <dgm:cxn modelId="{1B9A7EA5-3C6B-4335-8FAB-8025CD021FC5}" srcId="{57D958F5-1963-42BB-BAA9-0C9BD7DAB258}" destId="{22205D0B-A6EE-48B1-A64C-2CC584551D2E}" srcOrd="2" destOrd="0" parTransId="{75FBB4F6-9BF7-4521-B129-079F0DC94572}" sibTransId="{92D4C8CC-D1C3-4E6E-BFD0-10C6053CBDBC}"/>
    <dgm:cxn modelId="{BE3760AF-CAAA-435C-911D-37D9FE65569B}" srcId="{57D958F5-1963-42BB-BAA9-0C9BD7DAB258}" destId="{69D1DA21-16FF-4851-A0EB-4ADB529EB7DA}" srcOrd="1" destOrd="0" parTransId="{30EE1A62-CA14-405E-9A4D-6156C4A9D437}" sibTransId="{DD9881E1-2794-4134-9A5C-042101DEC81A}"/>
    <dgm:cxn modelId="{1746C4DA-BE2C-4B6A-BC22-94627C1413B2}" srcId="{57D958F5-1963-42BB-BAA9-0C9BD7DAB258}" destId="{F0462F0E-BDC1-4E64-B227-65E751B069B7}" srcOrd="3" destOrd="0" parTransId="{2E2B93A5-23F7-4475-8796-7C95B3C3500B}" sibTransId="{B62CFD13-35EE-4524-8F01-C7B389151225}"/>
    <dgm:cxn modelId="{918D0BE9-1AF5-47E8-A0BF-46FD96C80ABC}" type="presOf" srcId="{F0462F0E-BDC1-4E64-B227-65E751B069B7}" destId="{C3BEF503-BB17-4E99-8B27-942A81BD6849}" srcOrd="0" destOrd="0" presId="urn:microsoft.com/office/officeart/2005/8/layout/vList2"/>
    <dgm:cxn modelId="{4EC3E591-C481-49F2-9956-65458CE3856D}" type="presParOf" srcId="{1C065933-DADB-4A8D-B9D0-11EF05159A77}" destId="{07A72023-42C4-478B-888E-6DC32507BE61}" srcOrd="0" destOrd="0" presId="urn:microsoft.com/office/officeart/2005/8/layout/vList2"/>
    <dgm:cxn modelId="{47087F77-F075-4AC1-BC1E-EF740C18735C}" type="presParOf" srcId="{1C065933-DADB-4A8D-B9D0-11EF05159A77}" destId="{2C2F16E0-A33D-420E-9A53-B57A4B88AA71}" srcOrd="1" destOrd="0" presId="urn:microsoft.com/office/officeart/2005/8/layout/vList2"/>
    <dgm:cxn modelId="{8D1BA112-5756-4479-9F21-0BEDEEC20F39}" type="presParOf" srcId="{1C065933-DADB-4A8D-B9D0-11EF05159A77}" destId="{B21F215D-7D6F-408D-BE74-8E7A806D876C}" srcOrd="2" destOrd="0" presId="urn:microsoft.com/office/officeart/2005/8/layout/vList2"/>
    <dgm:cxn modelId="{F004F7B0-6508-41C4-9A7D-73FE8EA66077}" type="presParOf" srcId="{1C065933-DADB-4A8D-B9D0-11EF05159A77}" destId="{1F829A9C-F93C-493A-815A-76D7B4BBE15F}" srcOrd="3" destOrd="0" presId="urn:microsoft.com/office/officeart/2005/8/layout/vList2"/>
    <dgm:cxn modelId="{C9D61312-E4B9-4664-B746-7DDC2E18FFCD}" type="presParOf" srcId="{1C065933-DADB-4A8D-B9D0-11EF05159A77}" destId="{18CEB63C-C5A8-44FF-BE15-3D31D146B26A}" srcOrd="4" destOrd="0" presId="urn:microsoft.com/office/officeart/2005/8/layout/vList2"/>
    <dgm:cxn modelId="{23D9DD7B-DDA5-460A-8086-F363957D6159}" type="presParOf" srcId="{1C065933-DADB-4A8D-B9D0-11EF05159A77}" destId="{3475EA2E-F66E-4F8C-800F-28B76165FB2F}" srcOrd="5" destOrd="0" presId="urn:microsoft.com/office/officeart/2005/8/layout/vList2"/>
    <dgm:cxn modelId="{64BF99F8-6F7B-42F8-B4CC-5297B22C8A23}" type="presParOf" srcId="{1C065933-DADB-4A8D-B9D0-11EF05159A77}" destId="{C3BEF503-BB17-4E99-8B27-942A81BD6849}" srcOrd="6" destOrd="0" presId="urn:microsoft.com/office/officeart/2005/8/layout/vList2"/>
    <dgm:cxn modelId="{5EB39BEA-454A-4B64-B13D-D30863698CC1}" type="presParOf" srcId="{1C065933-DADB-4A8D-B9D0-11EF05159A77}" destId="{050157FA-87DA-4564-BF01-9FD7F759B961}" srcOrd="7" destOrd="0" presId="urn:microsoft.com/office/officeart/2005/8/layout/vList2"/>
    <dgm:cxn modelId="{CC579DC9-8F33-45D9-AAFA-B5963191DFB2}" type="presParOf" srcId="{1C065933-DADB-4A8D-B9D0-11EF05159A77}" destId="{637D7B9C-B450-4490-B9D4-3190ABDBBF8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A40620-E8AC-46BE-BC62-6AEEAC0013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7CC194-82A6-4531-84CA-E038C34C0545}">
      <dgm:prSet custT="1"/>
      <dgm:spPr/>
      <dgm:t>
        <a:bodyPr/>
        <a:lstStyle/>
        <a:p>
          <a:r>
            <a:rPr lang="en-US" sz="2000" dirty="0"/>
            <a:t>To check the central tendency of the data</a:t>
          </a:r>
        </a:p>
      </dgm:t>
    </dgm:pt>
    <dgm:pt modelId="{FFBAC8A0-CDAB-4A1D-A189-7151ACB936B2}" type="parTrans" cxnId="{8B2D08B4-F22C-449F-A271-880A1C9821BC}">
      <dgm:prSet/>
      <dgm:spPr/>
      <dgm:t>
        <a:bodyPr/>
        <a:lstStyle/>
        <a:p>
          <a:endParaRPr lang="en-US"/>
        </a:p>
      </dgm:t>
    </dgm:pt>
    <dgm:pt modelId="{9AF89217-A24D-485E-B145-99E4C3BE3A23}" type="sibTrans" cxnId="{8B2D08B4-F22C-449F-A271-880A1C9821BC}">
      <dgm:prSet/>
      <dgm:spPr/>
      <dgm:t>
        <a:bodyPr/>
        <a:lstStyle/>
        <a:p>
          <a:endParaRPr lang="en-US"/>
        </a:p>
      </dgm:t>
    </dgm:pt>
    <dgm:pt modelId="{D38E3B98-128E-47D2-97E6-223FD936462D}">
      <dgm:prSet custT="1"/>
      <dgm:spPr/>
      <dgm:t>
        <a:bodyPr/>
        <a:lstStyle/>
        <a:p>
          <a:r>
            <a:rPr lang="en-US" sz="2000" dirty="0"/>
            <a:t>Merge dataset 3 with the dataset1,2</a:t>
          </a:r>
        </a:p>
      </dgm:t>
    </dgm:pt>
    <dgm:pt modelId="{2ABCC21D-4DFF-4DBE-A0FF-32D006E454FC}" type="parTrans" cxnId="{E962A550-0AC5-4BEB-AC1E-DAE1819BD3B8}">
      <dgm:prSet/>
      <dgm:spPr/>
      <dgm:t>
        <a:bodyPr/>
        <a:lstStyle/>
        <a:p>
          <a:endParaRPr lang="en-US"/>
        </a:p>
      </dgm:t>
    </dgm:pt>
    <dgm:pt modelId="{566FF2FC-52E4-407C-AE37-F592725CD9DE}" type="sibTrans" cxnId="{E962A550-0AC5-4BEB-AC1E-DAE1819BD3B8}">
      <dgm:prSet/>
      <dgm:spPr/>
      <dgm:t>
        <a:bodyPr/>
        <a:lstStyle/>
        <a:p>
          <a:endParaRPr lang="en-US"/>
        </a:p>
      </dgm:t>
    </dgm:pt>
    <dgm:pt modelId="{C0024BCD-9AE8-4FB6-8E03-10C41F79FCBC}">
      <dgm:prSet custT="1"/>
      <dgm:spPr/>
      <dgm:t>
        <a:bodyPr/>
        <a:lstStyle/>
        <a:p>
          <a:r>
            <a:rPr lang="en-US" sz="2000" dirty="0"/>
            <a:t>Detect the outliers using </a:t>
          </a:r>
          <a:r>
            <a:rPr lang="en-US" sz="2000" dirty="0" err="1"/>
            <a:t>InterQuartile</a:t>
          </a:r>
          <a:r>
            <a:rPr lang="en-US" sz="2000" dirty="0"/>
            <a:t> Range</a:t>
          </a:r>
        </a:p>
      </dgm:t>
    </dgm:pt>
    <dgm:pt modelId="{B5DCF162-0CC7-4CE0-BCB1-1455645BA005}" type="parTrans" cxnId="{A7486C5C-E243-4383-87D7-8B8AF7FA9EC5}">
      <dgm:prSet/>
      <dgm:spPr/>
      <dgm:t>
        <a:bodyPr/>
        <a:lstStyle/>
        <a:p>
          <a:endParaRPr lang="en-US"/>
        </a:p>
      </dgm:t>
    </dgm:pt>
    <dgm:pt modelId="{F5257CF6-267A-4F69-8449-11348625BC60}" type="sibTrans" cxnId="{A7486C5C-E243-4383-87D7-8B8AF7FA9EC5}">
      <dgm:prSet/>
      <dgm:spPr/>
      <dgm:t>
        <a:bodyPr/>
        <a:lstStyle/>
        <a:p>
          <a:endParaRPr lang="en-US"/>
        </a:p>
      </dgm:t>
    </dgm:pt>
    <dgm:pt modelId="{A7FBA299-000F-4FC3-9729-3A5400960C84}" type="pres">
      <dgm:prSet presAssocID="{15A40620-E8AC-46BE-BC62-6AEEAC0013C2}" presName="linear" presStyleCnt="0">
        <dgm:presLayoutVars>
          <dgm:animLvl val="lvl"/>
          <dgm:resizeHandles val="exact"/>
        </dgm:presLayoutVars>
      </dgm:prSet>
      <dgm:spPr/>
    </dgm:pt>
    <dgm:pt modelId="{548A1389-239A-4A83-A5C1-F269D3A9817B}" type="pres">
      <dgm:prSet presAssocID="{BE7CC194-82A6-4531-84CA-E038C34C05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45ECB2-9389-4AF8-B867-F23BAE3FA878}" type="pres">
      <dgm:prSet presAssocID="{9AF89217-A24D-485E-B145-99E4C3BE3A23}" presName="spacer" presStyleCnt="0"/>
      <dgm:spPr/>
    </dgm:pt>
    <dgm:pt modelId="{9BDE7887-9408-4C83-854F-28908BC2A263}" type="pres">
      <dgm:prSet presAssocID="{D38E3B98-128E-47D2-97E6-223FD93646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65CD01-F355-4C05-B7C4-07DE74D56E94}" type="pres">
      <dgm:prSet presAssocID="{566FF2FC-52E4-407C-AE37-F592725CD9DE}" presName="spacer" presStyleCnt="0"/>
      <dgm:spPr/>
    </dgm:pt>
    <dgm:pt modelId="{55ED7EC2-503D-46F2-AA5C-6AB409755A43}" type="pres">
      <dgm:prSet presAssocID="{C0024BCD-9AE8-4FB6-8E03-10C41F79FC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486C5C-E243-4383-87D7-8B8AF7FA9EC5}" srcId="{15A40620-E8AC-46BE-BC62-6AEEAC0013C2}" destId="{C0024BCD-9AE8-4FB6-8E03-10C41F79FCBC}" srcOrd="2" destOrd="0" parTransId="{B5DCF162-0CC7-4CE0-BCB1-1455645BA005}" sibTransId="{F5257CF6-267A-4F69-8449-11348625BC60}"/>
    <dgm:cxn modelId="{E962A550-0AC5-4BEB-AC1E-DAE1819BD3B8}" srcId="{15A40620-E8AC-46BE-BC62-6AEEAC0013C2}" destId="{D38E3B98-128E-47D2-97E6-223FD936462D}" srcOrd="1" destOrd="0" parTransId="{2ABCC21D-4DFF-4DBE-A0FF-32D006E454FC}" sibTransId="{566FF2FC-52E4-407C-AE37-F592725CD9DE}"/>
    <dgm:cxn modelId="{A9CE7151-446C-4989-91D1-DBA86EB2FC15}" type="presOf" srcId="{D38E3B98-128E-47D2-97E6-223FD936462D}" destId="{9BDE7887-9408-4C83-854F-28908BC2A263}" srcOrd="0" destOrd="0" presId="urn:microsoft.com/office/officeart/2005/8/layout/vList2"/>
    <dgm:cxn modelId="{E3D47B52-353D-483F-816C-F90497B2D775}" type="presOf" srcId="{C0024BCD-9AE8-4FB6-8E03-10C41F79FCBC}" destId="{55ED7EC2-503D-46F2-AA5C-6AB409755A43}" srcOrd="0" destOrd="0" presId="urn:microsoft.com/office/officeart/2005/8/layout/vList2"/>
    <dgm:cxn modelId="{6685A798-70F7-49A3-82F9-6417190578F9}" type="presOf" srcId="{15A40620-E8AC-46BE-BC62-6AEEAC0013C2}" destId="{A7FBA299-000F-4FC3-9729-3A5400960C84}" srcOrd="0" destOrd="0" presId="urn:microsoft.com/office/officeart/2005/8/layout/vList2"/>
    <dgm:cxn modelId="{8B2D08B4-F22C-449F-A271-880A1C9821BC}" srcId="{15A40620-E8AC-46BE-BC62-6AEEAC0013C2}" destId="{BE7CC194-82A6-4531-84CA-E038C34C0545}" srcOrd="0" destOrd="0" parTransId="{FFBAC8A0-CDAB-4A1D-A189-7151ACB936B2}" sibTransId="{9AF89217-A24D-485E-B145-99E4C3BE3A23}"/>
    <dgm:cxn modelId="{7617FECD-2FB6-4576-B8B2-C056029E3969}" type="presOf" srcId="{BE7CC194-82A6-4531-84CA-E038C34C0545}" destId="{548A1389-239A-4A83-A5C1-F269D3A9817B}" srcOrd="0" destOrd="0" presId="urn:microsoft.com/office/officeart/2005/8/layout/vList2"/>
    <dgm:cxn modelId="{B3EE2D42-BF24-46A8-8E1A-E9CE3D5F74BE}" type="presParOf" srcId="{A7FBA299-000F-4FC3-9729-3A5400960C84}" destId="{548A1389-239A-4A83-A5C1-F269D3A9817B}" srcOrd="0" destOrd="0" presId="urn:microsoft.com/office/officeart/2005/8/layout/vList2"/>
    <dgm:cxn modelId="{87DBEF53-A021-4A9B-8F6E-9D07EDA5CBE3}" type="presParOf" srcId="{A7FBA299-000F-4FC3-9729-3A5400960C84}" destId="{9C45ECB2-9389-4AF8-B867-F23BAE3FA878}" srcOrd="1" destOrd="0" presId="urn:microsoft.com/office/officeart/2005/8/layout/vList2"/>
    <dgm:cxn modelId="{296BC347-EE10-43A9-A99E-6F35FA183473}" type="presParOf" srcId="{A7FBA299-000F-4FC3-9729-3A5400960C84}" destId="{9BDE7887-9408-4C83-854F-28908BC2A263}" srcOrd="2" destOrd="0" presId="urn:microsoft.com/office/officeart/2005/8/layout/vList2"/>
    <dgm:cxn modelId="{CAC3247D-4C93-42A1-BFDD-56ACBDEF0501}" type="presParOf" srcId="{A7FBA299-000F-4FC3-9729-3A5400960C84}" destId="{2365CD01-F355-4C05-B7C4-07DE74D56E94}" srcOrd="3" destOrd="0" presId="urn:microsoft.com/office/officeart/2005/8/layout/vList2"/>
    <dgm:cxn modelId="{26D75B84-568F-4707-ADEF-A8241F9983F8}" type="presParOf" srcId="{A7FBA299-000F-4FC3-9729-3A5400960C84}" destId="{55ED7EC2-503D-46F2-AA5C-6AB409755A4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608DA8-08DF-4A4F-AF58-BD0A182969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996C94-A17C-4A26-A20F-644BC6CCC5E5}">
      <dgm:prSet custT="1"/>
      <dgm:spPr/>
      <dgm:t>
        <a:bodyPr/>
        <a:lstStyle/>
        <a:p>
          <a:r>
            <a:rPr lang="en-US" sz="2400" dirty="0"/>
            <a:t>To check the count of outliers</a:t>
          </a:r>
        </a:p>
      </dgm:t>
    </dgm:pt>
    <dgm:pt modelId="{9323F3DD-3DB8-4968-ACEF-11721B4E52B6}" type="parTrans" cxnId="{261DD9DA-CCB5-412B-AF84-0EB8DD40B4E8}">
      <dgm:prSet/>
      <dgm:spPr/>
      <dgm:t>
        <a:bodyPr/>
        <a:lstStyle/>
        <a:p>
          <a:endParaRPr lang="en-US"/>
        </a:p>
      </dgm:t>
    </dgm:pt>
    <dgm:pt modelId="{D2E08D69-1FA6-44E8-9C96-D3BC05190346}" type="sibTrans" cxnId="{261DD9DA-CCB5-412B-AF84-0EB8DD40B4E8}">
      <dgm:prSet/>
      <dgm:spPr/>
      <dgm:t>
        <a:bodyPr/>
        <a:lstStyle/>
        <a:p>
          <a:endParaRPr lang="en-US"/>
        </a:p>
      </dgm:t>
    </dgm:pt>
    <dgm:pt modelId="{D8350DBC-FA17-49EB-8613-170E25C769D9}">
      <dgm:prSet custT="1"/>
      <dgm:spPr/>
      <dgm:t>
        <a:bodyPr/>
        <a:lstStyle/>
        <a:p>
          <a:r>
            <a:rPr lang="en-US" sz="2400" dirty="0" err="1"/>
            <a:t>Winsorization</a:t>
          </a:r>
          <a:r>
            <a:rPr lang="en-US" sz="2400" dirty="0"/>
            <a:t> was used to handle outliers</a:t>
          </a:r>
        </a:p>
      </dgm:t>
    </dgm:pt>
    <dgm:pt modelId="{E1B030C1-88D4-4EFA-8967-B1D0DBC0694C}" type="parTrans" cxnId="{1A4BD8AC-4EB0-4C03-9B3B-6542C3C97601}">
      <dgm:prSet/>
      <dgm:spPr/>
      <dgm:t>
        <a:bodyPr/>
        <a:lstStyle/>
        <a:p>
          <a:endParaRPr lang="en-US"/>
        </a:p>
      </dgm:t>
    </dgm:pt>
    <dgm:pt modelId="{39241536-A142-4F56-8F70-6B707F9929E5}" type="sibTrans" cxnId="{1A4BD8AC-4EB0-4C03-9B3B-6542C3C97601}">
      <dgm:prSet/>
      <dgm:spPr/>
      <dgm:t>
        <a:bodyPr/>
        <a:lstStyle/>
        <a:p>
          <a:endParaRPr lang="en-US"/>
        </a:p>
      </dgm:t>
    </dgm:pt>
    <dgm:pt modelId="{6E490931-123F-4566-A3F9-C5F53AD23417}">
      <dgm:prSet custT="1"/>
      <dgm:spPr/>
      <dgm:t>
        <a:bodyPr/>
        <a:lstStyle/>
        <a:p>
          <a:r>
            <a:rPr lang="en-US" sz="2400" dirty="0"/>
            <a:t>Skewness of the data was checked</a:t>
          </a:r>
        </a:p>
      </dgm:t>
    </dgm:pt>
    <dgm:pt modelId="{0D2C23EB-94BE-4BA0-BBB3-014708F7B0A3}" type="parTrans" cxnId="{252E1D0D-7A5B-4374-9C0B-8C60245313A3}">
      <dgm:prSet/>
      <dgm:spPr/>
      <dgm:t>
        <a:bodyPr/>
        <a:lstStyle/>
        <a:p>
          <a:endParaRPr lang="en-US"/>
        </a:p>
      </dgm:t>
    </dgm:pt>
    <dgm:pt modelId="{CB98EF32-63A2-481C-AF61-68B09BFB9275}" type="sibTrans" cxnId="{252E1D0D-7A5B-4374-9C0B-8C60245313A3}">
      <dgm:prSet/>
      <dgm:spPr/>
      <dgm:t>
        <a:bodyPr/>
        <a:lstStyle/>
        <a:p>
          <a:endParaRPr lang="en-US"/>
        </a:p>
      </dgm:t>
    </dgm:pt>
    <dgm:pt modelId="{9F43BA2A-FA0F-45DC-9FB8-2F5B4FA76815}" type="pres">
      <dgm:prSet presAssocID="{41608DA8-08DF-4A4F-AF58-BD0A182969B5}" presName="linear" presStyleCnt="0">
        <dgm:presLayoutVars>
          <dgm:animLvl val="lvl"/>
          <dgm:resizeHandles val="exact"/>
        </dgm:presLayoutVars>
      </dgm:prSet>
      <dgm:spPr/>
    </dgm:pt>
    <dgm:pt modelId="{FD907921-C017-45B1-B084-36E921353E3B}" type="pres">
      <dgm:prSet presAssocID="{00996C94-A17C-4A26-A20F-644BC6CCC5E5}" presName="parentText" presStyleLbl="node1" presStyleIdx="0" presStyleCnt="3" custLinFactY="-4126" custLinFactNeighborY="-100000">
        <dgm:presLayoutVars>
          <dgm:chMax val="0"/>
          <dgm:bulletEnabled val="1"/>
        </dgm:presLayoutVars>
      </dgm:prSet>
      <dgm:spPr/>
    </dgm:pt>
    <dgm:pt modelId="{AB080399-40A4-483D-A874-94AECFA5F52B}" type="pres">
      <dgm:prSet presAssocID="{D2E08D69-1FA6-44E8-9C96-D3BC05190346}" presName="spacer" presStyleCnt="0"/>
      <dgm:spPr/>
    </dgm:pt>
    <dgm:pt modelId="{4E2B8897-1609-4C73-B80F-898F9BDEDD7F}" type="pres">
      <dgm:prSet presAssocID="{D8350DBC-FA17-49EB-8613-170E25C769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4363BC-245F-4C49-8BBE-07764DBF8ED0}" type="pres">
      <dgm:prSet presAssocID="{39241536-A142-4F56-8F70-6B707F9929E5}" presName="spacer" presStyleCnt="0"/>
      <dgm:spPr/>
    </dgm:pt>
    <dgm:pt modelId="{54D146D3-3FD3-4153-B0D7-87D4CC4B0B97}" type="pres">
      <dgm:prSet presAssocID="{6E490931-123F-4566-A3F9-C5F53AD234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52E1D0D-7A5B-4374-9C0B-8C60245313A3}" srcId="{41608DA8-08DF-4A4F-AF58-BD0A182969B5}" destId="{6E490931-123F-4566-A3F9-C5F53AD23417}" srcOrd="2" destOrd="0" parTransId="{0D2C23EB-94BE-4BA0-BBB3-014708F7B0A3}" sibTransId="{CB98EF32-63A2-481C-AF61-68B09BFB9275}"/>
    <dgm:cxn modelId="{4F68672E-4E1E-4ED1-9D63-29741E37AF8C}" type="presOf" srcId="{D8350DBC-FA17-49EB-8613-170E25C769D9}" destId="{4E2B8897-1609-4C73-B80F-898F9BDEDD7F}" srcOrd="0" destOrd="0" presId="urn:microsoft.com/office/officeart/2005/8/layout/vList2"/>
    <dgm:cxn modelId="{96944A49-379E-47F9-88F0-A00E9B020A23}" type="presOf" srcId="{00996C94-A17C-4A26-A20F-644BC6CCC5E5}" destId="{FD907921-C017-45B1-B084-36E921353E3B}" srcOrd="0" destOrd="0" presId="urn:microsoft.com/office/officeart/2005/8/layout/vList2"/>
    <dgm:cxn modelId="{28BD7B4A-7347-49B4-96FE-7834E9042A36}" type="presOf" srcId="{6E490931-123F-4566-A3F9-C5F53AD23417}" destId="{54D146D3-3FD3-4153-B0D7-87D4CC4B0B97}" srcOrd="0" destOrd="0" presId="urn:microsoft.com/office/officeart/2005/8/layout/vList2"/>
    <dgm:cxn modelId="{1A4BD8AC-4EB0-4C03-9B3B-6542C3C97601}" srcId="{41608DA8-08DF-4A4F-AF58-BD0A182969B5}" destId="{D8350DBC-FA17-49EB-8613-170E25C769D9}" srcOrd="1" destOrd="0" parTransId="{E1B030C1-88D4-4EFA-8967-B1D0DBC0694C}" sibTransId="{39241536-A142-4F56-8F70-6B707F9929E5}"/>
    <dgm:cxn modelId="{3564E5B1-1492-4159-882C-D7C330C41DE3}" type="presOf" srcId="{41608DA8-08DF-4A4F-AF58-BD0A182969B5}" destId="{9F43BA2A-FA0F-45DC-9FB8-2F5B4FA76815}" srcOrd="0" destOrd="0" presId="urn:microsoft.com/office/officeart/2005/8/layout/vList2"/>
    <dgm:cxn modelId="{261DD9DA-CCB5-412B-AF84-0EB8DD40B4E8}" srcId="{41608DA8-08DF-4A4F-AF58-BD0A182969B5}" destId="{00996C94-A17C-4A26-A20F-644BC6CCC5E5}" srcOrd="0" destOrd="0" parTransId="{9323F3DD-3DB8-4968-ACEF-11721B4E52B6}" sibTransId="{D2E08D69-1FA6-44E8-9C96-D3BC05190346}"/>
    <dgm:cxn modelId="{A1622B2C-6C3C-457D-A9B3-443AA259250F}" type="presParOf" srcId="{9F43BA2A-FA0F-45DC-9FB8-2F5B4FA76815}" destId="{FD907921-C017-45B1-B084-36E921353E3B}" srcOrd="0" destOrd="0" presId="urn:microsoft.com/office/officeart/2005/8/layout/vList2"/>
    <dgm:cxn modelId="{4B377AD1-FF37-4077-8679-ABFF62D8ACA4}" type="presParOf" srcId="{9F43BA2A-FA0F-45DC-9FB8-2F5B4FA76815}" destId="{AB080399-40A4-483D-A874-94AECFA5F52B}" srcOrd="1" destOrd="0" presId="urn:microsoft.com/office/officeart/2005/8/layout/vList2"/>
    <dgm:cxn modelId="{FC2D0933-A56E-4AE0-8AE9-16DBC32A9BBD}" type="presParOf" srcId="{9F43BA2A-FA0F-45DC-9FB8-2F5B4FA76815}" destId="{4E2B8897-1609-4C73-B80F-898F9BDEDD7F}" srcOrd="2" destOrd="0" presId="urn:microsoft.com/office/officeart/2005/8/layout/vList2"/>
    <dgm:cxn modelId="{B1009267-B6E9-4EF9-AFEE-41810666873D}" type="presParOf" srcId="{9F43BA2A-FA0F-45DC-9FB8-2F5B4FA76815}" destId="{034363BC-245F-4C49-8BBE-07764DBF8ED0}" srcOrd="3" destOrd="0" presId="urn:microsoft.com/office/officeart/2005/8/layout/vList2"/>
    <dgm:cxn modelId="{F24D50E1-7F3B-4465-BE83-FB5DAA547BE2}" type="presParOf" srcId="{9F43BA2A-FA0F-45DC-9FB8-2F5B4FA76815}" destId="{54D146D3-3FD3-4153-B0D7-87D4CC4B0B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CD78B9-AB18-49A2-9579-CC17E0D17FC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0246D63-EFDD-4A69-BC72-FF3EAC6BA4D3}">
      <dgm:prSet/>
      <dgm:spPr/>
      <dgm:t>
        <a:bodyPr/>
        <a:lstStyle/>
        <a:p>
          <a:r>
            <a:rPr lang="en-US"/>
            <a:t>THANK YOU!</a:t>
          </a:r>
        </a:p>
      </dgm:t>
    </dgm:pt>
    <dgm:pt modelId="{7927776C-ABC7-498E-8F55-82753972FA73}" type="parTrans" cxnId="{86026631-968C-40D3-A864-0B949F4DB225}">
      <dgm:prSet/>
      <dgm:spPr/>
      <dgm:t>
        <a:bodyPr/>
        <a:lstStyle/>
        <a:p>
          <a:endParaRPr lang="en-US"/>
        </a:p>
      </dgm:t>
    </dgm:pt>
    <dgm:pt modelId="{890DF6EF-17EE-4627-BDB0-5069AE9815B6}" type="sibTrans" cxnId="{86026631-968C-40D3-A864-0B949F4DB225}">
      <dgm:prSet/>
      <dgm:spPr/>
      <dgm:t>
        <a:bodyPr/>
        <a:lstStyle/>
        <a:p>
          <a:endParaRPr lang="en-US"/>
        </a:p>
      </dgm:t>
    </dgm:pt>
    <dgm:pt modelId="{F3B450F4-B919-4118-857A-0598E62B0819}" type="pres">
      <dgm:prSet presAssocID="{28CD78B9-AB18-49A2-9579-CC17E0D17F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5263D9-246A-4AE7-A43D-0BB767DF6219}" type="pres">
      <dgm:prSet presAssocID="{90246D63-EFDD-4A69-BC72-FF3EAC6BA4D3}" presName="hierRoot1" presStyleCnt="0"/>
      <dgm:spPr/>
    </dgm:pt>
    <dgm:pt modelId="{E0D702B7-98F4-4745-9883-BBBC834B2D90}" type="pres">
      <dgm:prSet presAssocID="{90246D63-EFDD-4A69-BC72-FF3EAC6BA4D3}" presName="composite" presStyleCnt="0"/>
      <dgm:spPr/>
    </dgm:pt>
    <dgm:pt modelId="{D090C7DA-3F55-4700-A1FE-DC60275C998E}" type="pres">
      <dgm:prSet presAssocID="{90246D63-EFDD-4A69-BC72-FF3EAC6BA4D3}" presName="background" presStyleLbl="node0" presStyleIdx="0" presStyleCnt="1"/>
      <dgm:spPr/>
    </dgm:pt>
    <dgm:pt modelId="{42FA0ECF-DA24-4A1D-A910-9E57F02462FE}" type="pres">
      <dgm:prSet presAssocID="{90246D63-EFDD-4A69-BC72-FF3EAC6BA4D3}" presName="text" presStyleLbl="fgAcc0" presStyleIdx="0" presStyleCnt="1">
        <dgm:presLayoutVars>
          <dgm:chPref val="3"/>
        </dgm:presLayoutVars>
      </dgm:prSet>
      <dgm:spPr/>
    </dgm:pt>
    <dgm:pt modelId="{E8E88801-7165-4E73-B7E6-F86C7EA38BCB}" type="pres">
      <dgm:prSet presAssocID="{90246D63-EFDD-4A69-BC72-FF3EAC6BA4D3}" presName="hierChild2" presStyleCnt="0"/>
      <dgm:spPr/>
    </dgm:pt>
  </dgm:ptLst>
  <dgm:cxnLst>
    <dgm:cxn modelId="{86026631-968C-40D3-A864-0B949F4DB225}" srcId="{28CD78B9-AB18-49A2-9579-CC17E0D17FCA}" destId="{90246D63-EFDD-4A69-BC72-FF3EAC6BA4D3}" srcOrd="0" destOrd="0" parTransId="{7927776C-ABC7-498E-8F55-82753972FA73}" sibTransId="{890DF6EF-17EE-4627-BDB0-5069AE9815B6}"/>
    <dgm:cxn modelId="{7085CDB2-4E09-4DAB-836C-FEC936B116D5}" type="presOf" srcId="{28CD78B9-AB18-49A2-9579-CC17E0D17FCA}" destId="{F3B450F4-B919-4118-857A-0598E62B0819}" srcOrd="0" destOrd="0" presId="urn:microsoft.com/office/officeart/2005/8/layout/hierarchy1"/>
    <dgm:cxn modelId="{52A917E0-C8B6-4BDB-9A74-679E3FA28E5D}" type="presOf" srcId="{90246D63-EFDD-4A69-BC72-FF3EAC6BA4D3}" destId="{42FA0ECF-DA24-4A1D-A910-9E57F02462FE}" srcOrd="0" destOrd="0" presId="urn:microsoft.com/office/officeart/2005/8/layout/hierarchy1"/>
    <dgm:cxn modelId="{97197900-9BE2-4FAB-A014-7DDB99721877}" type="presParOf" srcId="{F3B450F4-B919-4118-857A-0598E62B0819}" destId="{C95263D9-246A-4AE7-A43D-0BB767DF6219}" srcOrd="0" destOrd="0" presId="urn:microsoft.com/office/officeart/2005/8/layout/hierarchy1"/>
    <dgm:cxn modelId="{5D830F0B-7680-4F61-AC36-B48433656304}" type="presParOf" srcId="{C95263D9-246A-4AE7-A43D-0BB767DF6219}" destId="{E0D702B7-98F4-4745-9883-BBBC834B2D90}" srcOrd="0" destOrd="0" presId="urn:microsoft.com/office/officeart/2005/8/layout/hierarchy1"/>
    <dgm:cxn modelId="{F2A71731-E16A-4A71-A2BF-FA014CE6BD46}" type="presParOf" srcId="{E0D702B7-98F4-4745-9883-BBBC834B2D90}" destId="{D090C7DA-3F55-4700-A1FE-DC60275C998E}" srcOrd="0" destOrd="0" presId="urn:microsoft.com/office/officeart/2005/8/layout/hierarchy1"/>
    <dgm:cxn modelId="{2BF8B23B-1289-453C-850D-2246E3C7256F}" type="presParOf" srcId="{E0D702B7-98F4-4745-9883-BBBC834B2D90}" destId="{42FA0ECF-DA24-4A1D-A910-9E57F02462FE}" srcOrd="1" destOrd="0" presId="urn:microsoft.com/office/officeart/2005/8/layout/hierarchy1"/>
    <dgm:cxn modelId="{11B6F941-4F99-4DD6-9CC7-86374D1888E6}" type="presParOf" srcId="{C95263D9-246A-4AE7-A43D-0BB767DF6219}" destId="{E8E88801-7165-4E73-B7E6-F86C7EA38B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18AA7-6719-43A3-924B-2237640D3537}">
      <dsp:nvSpPr>
        <dsp:cNvPr id="0" name=""/>
        <dsp:cNvSpPr/>
      </dsp:nvSpPr>
      <dsp:spPr>
        <a:xfrm>
          <a:off x="0" y="55918"/>
          <a:ext cx="537464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check the columns present in the dataset</a:t>
          </a:r>
        </a:p>
      </dsp:txBody>
      <dsp:txXfrm>
        <a:off x="44664" y="100582"/>
        <a:ext cx="5285312" cy="825612"/>
      </dsp:txXfrm>
    </dsp:sp>
    <dsp:sp modelId="{C5C17579-6127-44EA-B52B-19F9ED9CDC4C}">
      <dsp:nvSpPr>
        <dsp:cNvPr id="0" name=""/>
        <dsp:cNvSpPr/>
      </dsp:nvSpPr>
      <dsp:spPr>
        <a:xfrm>
          <a:off x="0" y="1037098"/>
          <a:ext cx="537464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read the excel file into pandas dataframe</a:t>
          </a:r>
        </a:p>
      </dsp:txBody>
      <dsp:txXfrm>
        <a:off x="44664" y="1081762"/>
        <a:ext cx="5285312" cy="825612"/>
      </dsp:txXfrm>
    </dsp:sp>
    <dsp:sp modelId="{031A50C3-DA50-4BF3-A196-EC072627E0EA}">
      <dsp:nvSpPr>
        <dsp:cNvPr id="0" name=""/>
        <dsp:cNvSpPr/>
      </dsp:nvSpPr>
      <dsp:spPr>
        <a:xfrm>
          <a:off x="0" y="2018279"/>
          <a:ext cx="537464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see the top 5 entries in the dataset</a:t>
          </a:r>
        </a:p>
      </dsp:txBody>
      <dsp:txXfrm>
        <a:off x="44664" y="2062943"/>
        <a:ext cx="5285312" cy="825612"/>
      </dsp:txXfrm>
    </dsp:sp>
    <dsp:sp modelId="{4ED6D2CD-2767-4769-AA59-CBD2D57DA0F8}">
      <dsp:nvSpPr>
        <dsp:cNvPr id="0" name=""/>
        <dsp:cNvSpPr/>
      </dsp:nvSpPr>
      <dsp:spPr>
        <a:xfrm>
          <a:off x="0" y="2999459"/>
          <a:ext cx="5374640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For the dataset information</a:t>
          </a:r>
          <a:endParaRPr lang="en-US" sz="2300" kern="1200"/>
        </a:p>
      </dsp:txBody>
      <dsp:txXfrm>
        <a:off x="44664" y="3044123"/>
        <a:ext cx="5285312" cy="825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2023-42C4-478B-888E-6DC32507BE61}">
      <dsp:nvSpPr>
        <dsp:cNvPr id="0" name=""/>
        <dsp:cNvSpPr/>
      </dsp:nvSpPr>
      <dsp:spPr>
        <a:xfrm>
          <a:off x="0" y="70175"/>
          <a:ext cx="53289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drop the column</a:t>
          </a:r>
        </a:p>
      </dsp:txBody>
      <dsp:txXfrm>
        <a:off x="25759" y="95934"/>
        <a:ext cx="5277401" cy="476152"/>
      </dsp:txXfrm>
    </dsp:sp>
    <dsp:sp modelId="{B21F215D-7D6F-408D-BE74-8E7A806D876C}">
      <dsp:nvSpPr>
        <dsp:cNvPr id="0" name=""/>
        <dsp:cNvSpPr/>
      </dsp:nvSpPr>
      <dsp:spPr>
        <a:xfrm>
          <a:off x="0" y="776623"/>
          <a:ext cx="53289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replace the missing value with the mean</a:t>
          </a:r>
        </a:p>
      </dsp:txBody>
      <dsp:txXfrm>
        <a:off x="25759" y="802382"/>
        <a:ext cx="5277401" cy="476152"/>
      </dsp:txXfrm>
    </dsp:sp>
    <dsp:sp modelId="{18CEB63C-C5A8-44FF-BE15-3D31D146B26A}">
      <dsp:nvSpPr>
        <dsp:cNvPr id="0" name=""/>
        <dsp:cNvSpPr/>
      </dsp:nvSpPr>
      <dsp:spPr>
        <a:xfrm>
          <a:off x="0" y="1580211"/>
          <a:ext cx="53289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merge the </a:t>
          </a:r>
          <a:r>
            <a:rPr lang="en-US" sz="2200" kern="1200" dirty="0" err="1"/>
            <a:t>df</a:t>
          </a:r>
          <a:r>
            <a:rPr lang="en-US" sz="2200" kern="1200" dirty="0"/>
            <a:t> and df2 dataset</a:t>
          </a:r>
        </a:p>
      </dsp:txBody>
      <dsp:txXfrm>
        <a:off x="25759" y="1605970"/>
        <a:ext cx="5277401" cy="476152"/>
      </dsp:txXfrm>
    </dsp:sp>
    <dsp:sp modelId="{C3BEF503-BB17-4E99-8B27-942A81BD6849}">
      <dsp:nvSpPr>
        <dsp:cNvPr id="0" name=""/>
        <dsp:cNvSpPr/>
      </dsp:nvSpPr>
      <dsp:spPr>
        <a:xfrm>
          <a:off x="0" y="2451624"/>
          <a:ext cx="53289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identify the unique values in the column</a:t>
          </a:r>
        </a:p>
      </dsp:txBody>
      <dsp:txXfrm>
        <a:off x="25759" y="2477383"/>
        <a:ext cx="5277401" cy="476152"/>
      </dsp:txXfrm>
    </dsp:sp>
    <dsp:sp modelId="{637D7B9C-B450-4490-B9D4-3190ABDBBF87}">
      <dsp:nvSpPr>
        <dsp:cNvPr id="0" name=""/>
        <dsp:cNvSpPr/>
      </dsp:nvSpPr>
      <dsp:spPr>
        <a:xfrm>
          <a:off x="0" y="4273644"/>
          <a:ext cx="532891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check the datatypes in the dataset</a:t>
          </a:r>
        </a:p>
      </dsp:txBody>
      <dsp:txXfrm>
        <a:off x="25759" y="4299403"/>
        <a:ext cx="5277401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A1389-239A-4A83-A5C1-F269D3A9817B}">
      <dsp:nvSpPr>
        <dsp:cNvPr id="0" name=""/>
        <dsp:cNvSpPr/>
      </dsp:nvSpPr>
      <dsp:spPr>
        <a:xfrm>
          <a:off x="0" y="163268"/>
          <a:ext cx="4749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check the central tendency of the data</a:t>
          </a:r>
        </a:p>
      </dsp:txBody>
      <dsp:txXfrm>
        <a:off x="59399" y="222667"/>
        <a:ext cx="4631002" cy="1098002"/>
      </dsp:txXfrm>
    </dsp:sp>
    <dsp:sp modelId="{9BDE7887-9408-4C83-854F-28908BC2A263}">
      <dsp:nvSpPr>
        <dsp:cNvPr id="0" name=""/>
        <dsp:cNvSpPr/>
      </dsp:nvSpPr>
      <dsp:spPr>
        <a:xfrm>
          <a:off x="0" y="1567269"/>
          <a:ext cx="4749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Merge dataset 3 with the dataset1,2</a:t>
          </a:r>
        </a:p>
      </dsp:txBody>
      <dsp:txXfrm>
        <a:off x="59399" y="1626668"/>
        <a:ext cx="4631002" cy="1098002"/>
      </dsp:txXfrm>
    </dsp:sp>
    <dsp:sp modelId="{55ED7EC2-503D-46F2-AA5C-6AB409755A43}">
      <dsp:nvSpPr>
        <dsp:cNvPr id="0" name=""/>
        <dsp:cNvSpPr/>
      </dsp:nvSpPr>
      <dsp:spPr>
        <a:xfrm>
          <a:off x="0" y="2971269"/>
          <a:ext cx="47498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Detect the outliers using </a:t>
          </a:r>
          <a:r>
            <a:rPr lang="en-US" sz="2000" kern="1200" dirty="0" err="1"/>
            <a:t>InterQuartile</a:t>
          </a:r>
          <a:r>
            <a:rPr lang="en-US" sz="2000" kern="1200" dirty="0"/>
            <a:t> Range</a:t>
          </a:r>
        </a:p>
      </dsp:txBody>
      <dsp:txXfrm>
        <a:off x="59399" y="3030668"/>
        <a:ext cx="4631002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07921-C017-45B1-B084-36E921353E3B}">
      <dsp:nvSpPr>
        <dsp:cNvPr id="0" name=""/>
        <dsp:cNvSpPr/>
      </dsp:nvSpPr>
      <dsp:spPr>
        <a:xfrm>
          <a:off x="0" y="0"/>
          <a:ext cx="41402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check the count of outliers</a:t>
          </a:r>
        </a:p>
      </dsp:txBody>
      <dsp:txXfrm>
        <a:off x="59399" y="59399"/>
        <a:ext cx="4021402" cy="1098002"/>
      </dsp:txXfrm>
    </dsp:sp>
    <dsp:sp modelId="{4E2B8897-1609-4C73-B80F-898F9BDEDD7F}">
      <dsp:nvSpPr>
        <dsp:cNvPr id="0" name=""/>
        <dsp:cNvSpPr/>
      </dsp:nvSpPr>
      <dsp:spPr>
        <a:xfrm>
          <a:off x="0" y="1567269"/>
          <a:ext cx="41402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Winsorization</a:t>
          </a:r>
          <a:r>
            <a:rPr lang="en-US" sz="2400" kern="1200" dirty="0"/>
            <a:t> was used to handle outliers</a:t>
          </a:r>
        </a:p>
      </dsp:txBody>
      <dsp:txXfrm>
        <a:off x="59399" y="1626668"/>
        <a:ext cx="4021402" cy="1098002"/>
      </dsp:txXfrm>
    </dsp:sp>
    <dsp:sp modelId="{54D146D3-3FD3-4153-B0D7-87D4CC4B0B97}">
      <dsp:nvSpPr>
        <dsp:cNvPr id="0" name=""/>
        <dsp:cNvSpPr/>
      </dsp:nvSpPr>
      <dsp:spPr>
        <a:xfrm>
          <a:off x="0" y="2971269"/>
          <a:ext cx="41402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Skewness of the data was checked</a:t>
          </a:r>
        </a:p>
      </dsp:txBody>
      <dsp:txXfrm>
        <a:off x="59399" y="3030668"/>
        <a:ext cx="4021402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0C7DA-3F55-4700-A1FE-DC60275C998E}">
      <dsp:nvSpPr>
        <dsp:cNvPr id="0" name=""/>
        <dsp:cNvSpPr/>
      </dsp:nvSpPr>
      <dsp:spPr>
        <a:xfrm>
          <a:off x="2609998" y="565"/>
          <a:ext cx="5040362" cy="32006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A0ECF-DA24-4A1D-A910-9E57F02462FE}">
      <dsp:nvSpPr>
        <dsp:cNvPr id="0" name=""/>
        <dsp:cNvSpPr/>
      </dsp:nvSpPr>
      <dsp:spPr>
        <a:xfrm>
          <a:off x="3170039" y="532603"/>
          <a:ext cx="5040362" cy="32006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THANK YOU!</a:t>
          </a:r>
        </a:p>
      </dsp:txBody>
      <dsp:txXfrm>
        <a:off x="3263782" y="626346"/>
        <a:ext cx="4852876" cy="3013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02E3-5D28-3B06-8DF4-03C3C263E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F1AF1-D84B-6250-0D38-142C5BE8A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D323E-5BD1-01A3-9A02-26BE0E82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E2D5-3872-9E92-2D49-14A2CC1D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170CD-02C6-F068-7322-124E9AA7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54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107E-D1EA-A4AA-B1B4-68BFEFD1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80C07-D80B-05FC-7C69-DDCAA7896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8F4D7-A2F7-B03D-D7C9-8520D3D8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53E91-7001-B2A7-D367-16EA0186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B3CB4-773B-9004-22CC-BB9D6299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08F76-816E-9CF6-EEE3-2C90F1033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83C54-E3B7-0B9D-27BA-26119F513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74B09-3422-F315-53DA-DE340DA9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70EB-90EE-DEE1-838A-DC347930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621A-E51E-2B96-8E79-8C09B96B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42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42A2-61D8-CEC2-8BF0-FAFF95C2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B600-F9F9-E034-48EF-8A3A5199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B1A9F-802F-4357-BABD-EBF31276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63741-B6BE-1403-9CAB-B9A90FD0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D243-770D-0799-24B6-F76D6316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56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6C2A-B5E4-8C47-1A74-C433FE4A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379AF-EE30-15F1-23E5-CD4B71C6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107E1-6B26-BA2A-483F-FB3E7BAA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773B-8F2F-A7D0-7694-1FF6D583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7063-013E-62F0-C530-BBD8C30B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A0E0-5971-8050-2791-392DA17F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F40B-FBD9-4987-E758-0E07C94E1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11A8E-DC8F-7557-DCB0-3213548DD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E9F56-3AE1-FE16-1B22-28DEE69D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4A6B1-3C14-516A-1963-001D6AD1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83276-DCC8-CEAC-64FC-593BDC36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39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3B70-C962-C7EA-D19A-6083E970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54C3-8E35-2C8D-445A-474D689B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CAB85-E58F-86B6-9B40-60512DB5B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A1FE7-3523-E1DC-F032-8917751F0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C4F0F-9A7F-6548-E982-51FCC80DA9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A517E-358C-C635-EFBE-DE5D7052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90DDE-C1C4-B341-C80B-9A42BBBC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8260A-3AEE-4516-BCDC-1EC35A74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12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DA05-184C-CED3-7A9C-4F7B05B8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42745-0D49-474A-C943-0986A0AF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53955-F26A-1339-D2EA-A78364F70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67C92-C9BE-A73B-CAEF-B3CBE57C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1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65900-289A-8CBC-BB08-248DB3B0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1833B-5E56-D1CB-818F-1035C2E7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57A17-D906-DBCB-374F-CFF70F00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7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B484-4A42-3FF8-9611-34F832FE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D6A06-7601-607D-45A6-9EB6EC87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E3AD6-F994-DD89-8048-A90FBE5D1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D97E-5A5C-A443-CB40-F129BA40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8AC3D-5C51-422E-D9B1-DAC148D9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1F634-B911-7BEB-58E5-F61A2E6C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4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4CC2-3E92-01FB-B12B-CCD19D73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F3B89-D3A1-FB94-0BF0-F207B42AB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14F4D-CC86-6A33-19A0-7F11D2E9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50AD1-3030-3D65-EBB6-575A7464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5CCDD-3AC7-B63E-A929-5959FF88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9D206-9F87-26B0-3D39-4B144358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4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11130-140A-FB34-5520-0F387BEE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1001C-852A-CDF5-A7BB-4EBC22B77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ED645-394D-9DB5-5DBC-98A1D1478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6CFE-ED45-475C-9BE9-2BD8CE558568}" type="datetimeFigureOut">
              <a:rPr lang="en-IN" smtClean="0"/>
              <a:t>30/04/2024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827CF-BDBF-8FBE-5E49-413811B11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F2330-9891-52F2-CA4D-6F55E674E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6DB3F-4CFE-46FB-A906-DB23447651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17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6.png"/><Relationship Id="rId7" Type="http://schemas.openxmlformats.org/officeDocument/2006/relationships/diagramData" Target="../diagrams/data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diagramDrawing" Target="../diagrams/drawing2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7F4A-F8B0-D634-EEC1-3BFE98E93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Acquisition and Data Wrangling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ACD78-7B48-C17C-C95B-F82DF0371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Garima Mahajan</a:t>
            </a:r>
          </a:p>
          <a:p>
            <a:r>
              <a:rPr lang="en-US" dirty="0"/>
              <a:t>Institute: </a:t>
            </a:r>
            <a:r>
              <a:rPr lang="en-US" dirty="0" err="1"/>
              <a:t>Digicrome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06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30B-0F6A-E799-F648-068B67D0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40350-A07C-B712-EDF7-DA11E3C3E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7" t="26620" r="4667" b="30223"/>
          <a:stretch/>
        </p:blipFill>
        <p:spPr>
          <a:xfrm>
            <a:off x="838200" y="1690688"/>
            <a:ext cx="7487920" cy="295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EF211-30E3-9CF7-9C94-019E412B9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7" t="42370" r="14000" b="35408"/>
          <a:stretch/>
        </p:blipFill>
        <p:spPr>
          <a:xfrm>
            <a:off x="838200" y="4787900"/>
            <a:ext cx="63500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9E392-5646-4E8B-9853-7A670DAA7853}"/>
              </a:ext>
            </a:extLst>
          </p:cNvPr>
          <p:cNvSpPr txBox="1"/>
          <p:nvPr/>
        </p:nvSpPr>
        <p:spPr>
          <a:xfrm>
            <a:off x="8326120" y="1943100"/>
            <a:ext cx="35325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Before and after logarithmic transformation skewness was compared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IN"/>
              <a:t>To construct the box-plot for the selected columns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A3BF4-DDB2-7DF2-B6D6-0B7CC53FF2DE}"/>
              </a:ext>
            </a:extLst>
          </p:cNvPr>
          <p:cNvCxnSpPr/>
          <p:nvPr/>
        </p:nvCxnSpPr>
        <p:spPr>
          <a:xfrm>
            <a:off x="5991225" y="2105025"/>
            <a:ext cx="201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F3D74-4D69-81DC-3CDE-CE0271411F2A}"/>
              </a:ext>
            </a:extLst>
          </p:cNvPr>
          <p:cNvCxnSpPr/>
          <p:nvPr/>
        </p:nvCxnSpPr>
        <p:spPr>
          <a:xfrm>
            <a:off x="5991225" y="4867275"/>
            <a:ext cx="201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AB97B-B3E9-5B1A-1489-066BEAAF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Solution</a:t>
            </a:r>
            <a:endParaRPr lang="en-IN" sz="32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3727-7439-1C5A-4611-74FA364D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31703" r="6875" b="5324"/>
          <a:stretch/>
        </p:blipFill>
        <p:spPr>
          <a:xfrm>
            <a:off x="876691" y="1808965"/>
            <a:ext cx="6444762" cy="430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3024C-5BC5-4B4C-9698-75263254EBA2}"/>
              </a:ext>
            </a:extLst>
          </p:cNvPr>
          <p:cNvSpPr txBox="1"/>
          <p:nvPr/>
        </p:nvSpPr>
        <p:spPr>
          <a:xfrm>
            <a:off x="7816440" y="2893767"/>
            <a:ext cx="4019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calculate the correlation matrix for the selected columns and create heatmap to visualize the correlation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E5932F-59D0-7DF6-38D3-C73837CC2796}"/>
              </a:ext>
            </a:extLst>
          </p:cNvPr>
          <p:cNvCxnSpPr/>
          <p:nvPr/>
        </p:nvCxnSpPr>
        <p:spPr>
          <a:xfrm>
            <a:off x="5980267" y="3159046"/>
            <a:ext cx="1599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02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E584BD-56AD-BBDA-236E-0852C1E0C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12414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603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02E2C-31AD-18E3-0BC5-EEC12384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Project Overview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1E076-9D5B-9E19-7348-BCE9FB6A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-apple-system"/>
              </a:rPr>
              <a:t>Data acquisition and wrangling was performed on Dataset1,2 and 3. </a:t>
            </a:r>
          </a:p>
          <a:p>
            <a:r>
              <a:rPr lang="en-US" sz="2000" b="0" i="0" dirty="0">
                <a:effectLst/>
                <a:latin typeface="-apple-system"/>
              </a:rPr>
              <a:t>The different methods employed for data wrangling were: 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-apple-system"/>
              </a:rPr>
              <a:t>- Merging the datasets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-apple-system"/>
              </a:rPr>
              <a:t>-  </a:t>
            </a:r>
            <a:r>
              <a:rPr lang="en-US" sz="2000" dirty="0">
                <a:latin typeface="-apple-system"/>
              </a:rPr>
              <a:t>D</a:t>
            </a:r>
            <a:r>
              <a:rPr lang="en-US" sz="2000" b="0" i="0" dirty="0">
                <a:effectLst/>
                <a:latin typeface="-apple-system"/>
              </a:rPr>
              <a:t>ropping out unnecessary columns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-apple-system"/>
              </a:rPr>
              <a:t>-  Checked the datatypes, summary and dimensions of the dataset, treated the missing values</a:t>
            </a:r>
          </a:p>
          <a:p>
            <a:pPr>
              <a:buFontTx/>
              <a:buChar char="-"/>
            </a:pPr>
            <a:r>
              <a:rPr lang="en-US" sz="2000" dirty="0">
                <a:latin typeface="-apple-system"/>
              </a:rPr>
              <a:t>I</a:t>
            </a:r>
            <a:r>
              <a:rPr lang="en-US" sz="2000" b="0" i="0" dirty="0">
                <a:effectLst/>
                <a:latin typeface="-apple-system"/>
              </a:rPr>
              <a:t>dentified the outliers and checked the skewness, correlation of the data. </a:t>
            </a:r>
          </a:p>
          <a:p>
            <a:pPr>
              <a:buFontTx/>
              <a:buChar char="-"/>
            </a:pPr>
            <a:r>
              <a:rPr lang="en-US" sz="2000" b="0" i="0" dirty="0">
                <a:effectLst/>
                <a:latin typeface="-apple-system"/>
              </a:rPr>
              <a:t>Box-plots were constructed for </a:t>
            </a:r>
            <a:r>
              <a:rPr lang="en-US" sz="2000" b="0" i="0" dirty="0" err="1">
                <a:effectLst/>
                <a:latin typeface="-apple-system"/>
              </a:rPr>
              <a:t>visualising</a:t>
            </a:r>
            <a:r>
              <a:rPr lang="en-US" sz="2000" b="0" i="0" dirty="0">
                <a:effectLst/>
                <a:latin typeface="-apple-system"/>
              </a:rPr>
              <a:t> the data after treating the outliers</a:t>
            </a:r>
          </a:p>
          <a:p>
            <a:pPr>
              <a:buFontTx/>
              <a:buChar char="-"/>
            </a:pPr>
            <a:r>
              <a:rPr lang="en-US" sz="2000" dirty="0">
                <a:latin typeface="-apple-system"/>
              </a:rPr>
              <a:t>Heatmap was constructed to visualize the correlation of </a:t>
            </a:r>
            <a:r>
              <a:rPr lang="en-US" sz="2000">
                <a:latin typeface="-apple-system"/>
              </a:rPr>
              <a:t>the data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9826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33C1-ACC3-A05F-27E4-BAC208D2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B702-9733-F48E-F996-C00767D9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   Libraries used:</a:t>
            </a:r>
          </a:p>
          <a:p>
            <a:r>
              <a:rPr lang="en-US" sz="1800" b="0" i="0" dirty="0">
                <a:solidFill>
                  <a:srgbClr val="1F2328"/>
                </a:solidFill>
                <a:effectLst/>
              </a:rPr>
              <a:t>Pandas: Data manipulation library that provides data structures like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DataFrames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 for easy handling and analysis of structured data. </a:t>
            </a:r>
          </a:p>
          <a:p>
            <a:r>
              <a:rPr lang="en-US" sz="1800" b="0" i="0" dirty="0">
                <a:solidFill>
                  <a:srgbClr val="1F2328"/>
                </a:solidFill>
                <a:effectLst/>
              </a:rPr>
              <a:t>NumPy: Fundamental library for numerical computing in Python, offering powerful array objects and mathematical functions for array operations. </a:t>
            </a:r>
          </a:p>
          <a:p>
            <a:r>
              <a:rPr lang="en-US" sz="1800" b="0" i="0" dirty="0">
                <a:solidFill>
                  <a:srgbClr val="1F2328"/>
                </a:solidFill>
                <a:effectLst/>
              </a:rPr>
              <a:t>Matplotlib: Comprehensive plotting library for creating static, interactive, and publication-quality visualizations in Python. </a:t>
            </a:r>
          </a:p>
          <a:p>
            <a:r>
              <a:rPr lang="en-US" sz="1800" b="0" i="0" dirty="0">
                <a:solidFill>
                  <a:srgbClr val="1F2328"/>
                </a:solidFill>
                <a:effectLst/>
              </a:rPr>
              <a:t>Seaborn: Statistical data visualization library that works well with Pandas and Matplotlib, offering high-level functions for creating informative statistical plots.</a:t>
            </a:r>
          </a:p>
          <a:p>
            <a:r>
              <a:rPr lang="en-US" sz="1800" dirty="0">
                <a:solidFill>
                  <a:srgbClr val="1F2328"/>
                </a:solidFill>
              </a:rPr>
              <a:t>The code was executed in Google </a:t>
            </a:r>
            <a:r>
              <a:rPr lang="en-US" sz="1800" dirty="0" err="1">
                <a:solidFill>
                  <a:srgbClr val="1F2328"/>
                </a:solidFill>
              </a:rPr>
              <a:t>Colab</a:t>
            </a:r>
            <a:r>
              <a:rPr lang="en-US" sz="1800" dirty="0">
                <a:solidFill>
                  <a:srgbClr val="1F2328"/>
                </a:solidFill>
              </a:rPr>
              <a:t> notebook.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0951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C7A36-DE0A-111B-89C7-94703B44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Solution</a:t>
            </a:r>
            <a:endParaRPr lang="en-IN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B0FD10-4D3E-7488-7CC2-266527D8C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9" t="25991" r="18085" b="21007"/>
          <a:stretch/>
        </p:blipFill>
        <p:spPr>
          <a:xfrm>
            <a:off x="1152279" y="2130728"/>
            <a:ext cx="4741582" cy="25632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05BF2E-5E3F-BD04-EA37-444CF7D45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4" t="69333" r="21999" b="21334"/>
          <a:stretch/>
        </p:blipFill>
        <p:spPr>
          <a:xfrm>
            <a:off x="1040832" y="5306980"/>
            <a:ext cx="5369740" cy="83610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2C80C1-9EA7-6283-B5E6-2013B01B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4" t="36741" r="23499" b="56000"/>
          <a:stretch/>
        </p:blipFill>
        <p:spPr>
          <a:xfrm>
            <a:off x="838200" y="4694020"/>
            <a:ext cx="5369740" cy="496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097490-9B72-949F-3150-1124A9886567}"/>
              </a:ext>
            </a:extLst>
          </p:cNvPr>
          <p:cNvSpPr txBox="1"/>
          <p:nvPr/>
        </p:nvSpPr>
        <p:spPr>
          <a:xfrm>
            <a:off x="6359916" y="2064875"/>
            <a:ext cx="4308084" cy="106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Importing the libraries</a:t>
            </a:r>
          </a:p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read the csv file</a:t>
            </a:r>
          </a:p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check dimension of the dataset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DB9DF-9BC4-FAF0-9F70-7853165DB679}"/>
              </a:ext>
            </a:extLst>
          </p:cNvPr>
          <p:cNvSpPr txBox="1"/>
          <p:nvPr/>
        </p:nvSpPr>
        <p:spPr>
          <a:xfrm>
            <a:off x="6419718" y="4634940"/>
            <a:ext cx="4620003" cy="142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check for the null values in the columns</a:t>
            </a:r>
          </a:p>
          <a:p>
            <a:pPr defTabSz="905256">
              <a:spcAft>
                <a:spcPts val="600"/>
              </a:spcAft>
            </a:pPr>
            <a:endParaRPr lang="en-US" sz="178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drop the duplicate values </a:t>
            </a:r>
          </a:p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get summary of the dataset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D3D48B-0BB2-30DD-FAAE-061538F4DD20}"/>
              </a:ext>
            </a:extLst>
          </p:cNvPr>
          <p:cNvCxnSpPr/>
          <p:nvPr/>
        </p:nvCxnSpPr>
        <p:spPr>
          <a:xfrm>
            <a:off x="4043680" y="2282861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E314D2-C5FE-B9ED-0D0B-D20AFEF8D350}"/>
              </a:ext>
            </a:extLst>
          </p:cNvPr>
          <p:cNvCxnSpPr/>
          <p:nvPr/>
        </p:nvCxnSpPr>
        <p:spPr>
          <a:xfrm>
            <a:off x="4110355" y="2599348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A18020-6009-DC39-6481-AD1D33357378}"/>
              </a:ext>
            </a:extLst>
          </p:cNvPr>
          <p:cNvCxnSpPr/>
          <p:nvPr/>
        </p:nvCxnSpPr>
        <p:spPr>
          <a:xfrm>
            <a:off x="4110355" y="2980348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6CAA93-87AD-4000-3F4E-763295BDC923}"/>
              </a:ext>
            </a:extLst>
          </p:cNvPr>
          <p:cNvCxnSpPr/>
          <p:nvPr/>
        </p:nvCxnSpPr>
        <p:spPr>
          <a:xfrm>
            <a:off x="4110355" y="4942244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47B88D-2C16-D9E0-5199-08A676CCBCD4}"/>
              </a:ext>
            </a:extLst>
          </p:cNvPr>
          <p:cNvCxnSpPr/>
          <p:nvPr/>
        </p:nvCxnSpPr>
        <p:spPr>
          <a:xfrm>
            <a:off x="4110355" y="5542857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DEF38C-1675-5252-D123-170D302FB608}"/>
              </a:ext>
            </a:extLst>
          </p:cNvPr>
          <p:cNvCxnSpPr/>
          <p:nvPr/>
        </p:nvCxnSpPr>
        <p:spPr>
          <a:xfrm>
            <a:off x="4110355" y="5838132"/>
            <a:ext cx="2164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34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178A2-FE4A-3622-ED38-4543CB7C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9" t="29260" r="19004" b="44356"/>
          <a:stretch/>
        </p:blipFill>
        <p:spPr>
          <a:xfrm>
            <a:off x="751840" y="1411559"/>
            <a:ext cx="5466080" cy="181932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712DCB-9ADD-D124-9628-B60D81FB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Solution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850BA-02FD-4BAC-3EEE-991A25E1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28593" r="25917" b="6815"/>
          <a:stretch/>
        </p:blipFill>
        <p:spPr>
          <a:xfrm>
            <a:off x="751840" y="3313202"/>
            <a:ext cx="5588000" cy="30875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C7B96-D608-11C9-EC9F-34C2684C7F05}"/>
              </a:ext>
            </a:extLst>
          </p:cNvPr>
          <p:cNvCxnSpPr/>
          <p:nvPr/>
        </p:nvCxnSpPr>
        <p:spPr>
          <a:xfrm>
            <a:off x="4368800" y="1818640"/>
            <a:ext cx="184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B0C46A-3402-A589-68F7-FC0F08FEC16A}"/>
              </a:ext>
            </a:extLst>
          </p:cNvPr>
          <p:cNvCxnSpPr/>
          <p:nvPr/>
        </p:nvCxnSpPr>
        <p:spPr>
          <a:xfrm>
            <a:off x="4490720" y="2914015"/>
            <a:ext cx="184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EA9CD2-63EA-37B9-35EA-EE1BC34F53E7}"/>
              </a:ext>
            </a:extLst>
          </p:cNvPr>
          <p:cNvCxnSpPr/>
          <p:nvPr/>
        </p:nvCxnSpPr>
        <p:spPr>
          <a:xfrm>
            <a:off x="4490720" y="3429000"/>
            <a:ext cx="184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D8F360-B778-BCAD-1EEF-548D83525B9C}"/>
              </a:ext>
            </a:extLst>
          </p:cNvPr>
          <p:cNvCxnSpPr/>
          <p:nvPr/>
        </p:nvCxnSpPr>
        <p:spPr>
          <a:xfrm>
            <a:off x="4490720" y="5095875"/>
            <a:ext cx="184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8">
            <a:extLst>
              <a:ext uri="{FF2B5EF4-FFF2-40B4-BE49-F238E27FC236}">
                <a16:creationId xmlns:a16="http://schemas.microsoft.com/office/drawing/2014/main" id="{C6929A92-795A-5E4C-29F4-5983341AA6D1}"/>
              </a:ext>
            </a:extLst>
          </p:cNvPr>
          <p:cNvGraphicFramePr/>
          <p:nvPr/>
        </p:nvGraphicFramePr>
        <p:xfrm>
          <a:off x="6543040" y="1615440"/>
          <a:ext cx="5374640" cy="397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297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97D5-26DC-D01B-C201-7DB0C81D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FC6A90-FD39-A9BC-9295-212ACBC3D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452" t="36848" r="39099" b="56964"/>
          <a:stretch/>
        </p:blipFill>
        <p:spPr>
          <a:xfrm>
            <a:off x="838200" y="1879918"/>
            <a:ext cx="4006476" cy="5080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C943010-8581-BF0E-D58A-8182B1D6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4" t="30074" r="11333" b="55704"/>
          <a:stretch/>
        </p:blipFill>
        <p:spPr>
          <a:xfrm>
            <a:off x="762000" y="2213928"/>
            <a:ext cx="6746240" cy="97536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95076A-B55B-A2B9-B862-7892884E4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0" t="35778" r="39916" b="56814"/>
          <a:stretch/>
        </p:blipFill>
        <p:spPr>
          <a:xfrm>
            <a:off x="1000760" y="3481070"/>
            <a:ext cx="3210560" cy="5080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5E5CF27-12F7-7D18-0E3E-29AD4CB4A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17" t="27412" r="33722" b="41833"/>
          <a:stretch/>
        </p:blipFill>
        <p:spPr>
          <a:xfrm>
            <a:off x="1000760" y="4056380"/>
            <a:ext cx="4006476" cy="210915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61FA7E0-E3B2-D618-B78F-DF07324B8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17" t="37579" r="46083" b="54782"/>
          <a:stretch/>
        </p:blipFill>
        <p:spPr>
          <a:xfrm>
            <a:off x="1000760" y="6181726"/>
            <a:ext cx="2560320" cy="5238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B3958-2B99-6BD6-073D-88F10008C823}"/>
              </a:ext>
            </a:extLst>
          </p:cNvPr>
          <p:cNvCxnSpPr/>
          <p:nvPr/>
        </p:nvCxnSpPr>
        <p:spPr>
          <a:xfrm>
            <a:off x="4519182" y="2133918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9C1763-3ADA-69EE-57B2-64B4C08CBA9E}"/>
              </a:ext>
            </a:extLst>
          </p:cNvPr>
          <p:cNvCxnSpPr/>
          <p:nvPr/>
        </p:nvCxnSpPr>
        <p:spPr>
          <a:xfrm>
            <a:off x="4509396" y="2905125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4E2FC-B03F-DF38-9A8B-7D1C750F2BCA}"/>
              </a:ext>
            </a:extLst>
          </p:cNvPr>
          <p:cNvCxnSpPr/>
          <p:nvPr/>
        </p:nvCxnSpPr>
        <p:spPr>
          <a:xfrm>
            <a:off x="4519182" y="3638550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BBF416-44F9-3A67-614A-05ED1E734556}"/>
              </a:ext>
            </a:extLst>
          </p:cNvPr>
          <p:cNvCxnSpPr/>
          <p:nvPr/>
        </p:nvCxnSpPr>
        <p:spPr>
          <a:xfrm>
            <a:off x="4509396" y="4514850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739B2A-F280-C61C-41C5-09081EEEFDBA}"/>
              </a:ext>
            </a:extLst>
          </p:cNvPr>
          <p:cNvCxnSpPr/>
          <p:nvPr/>
        </p:nvCxnSpPr>
        <p:spPr>
          <a:xfrm>
            <a:off x="4506482" y="6443663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extBox 13">
            <a:extLst>
              <a:ext uri="{FF2B5EF4-FFF2-40B4-BE49-F238E27FC236}">
                <a16:creationId xmlns:a16="http://schemas.microsoft.com/office/drawing/2014/main" id="{12C922FE-D11F-F1A6-5389-988C54EE0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923159"/>
              </p:ext>
            </p:extLst>
          </p:nvPr>
        </p:nvGraphicFramePr>
        <p:xfrm>
          <a:off x="6024880" y="1879918"/>
          <a:ext cx="532892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0341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7830-5650-BF6B-C96F-3541B5A5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F2217D1-AD5F-4220-DF6D-1084CDFDC1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359550"/>
              </p:ext>
            </p:extLst>
          </p:nvPr>
        </p:nvGraphicFramePr>
        <p:xfrm>
          <a:off x="6604000" y="1825625"/>
          <a:ext cx="4749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2F8E37-1193-EF83-9C70-6740074C47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83" t="33333" r="33584" b="48445"/>
          <a:stretch/>
        </p:blipFill>
        <p:spPr>
          <a:xfrm>
            <a:off x="838200" y="1825625"/>
            <a:ext cx="3942080" cy="1249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80D20-7A00-63EA-1214-0FA2C84E4D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166" t="34074" r="20167" b="48889"/>
          <a:stretch/>
        </p:blipFill>
        <p:spPr>
          <a:xfrm>
            <a:off x="838200" y="3075305"/>
            <a:ext cx="5567680" cy="116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3CB890-969F-40D9-2A97-4777AC2E56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34" t="33037" r="18749" b="26815"/>
          <a:stretch/>
        </p:blipFill>
        <p:spPr>
          <a:xfrm>
            <a:off x="838200" y="4243705"/>
            <a:ext cx="5450840" cy="25960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6354CE-ECED-855E-7FE9-15475C606ABF}"/>
              </a:ext>
            </a:extLst>
          </p:cNvPr>
          <p:cNvCxnSpPr/>
          <p:nvPr/>
        </p:nvCxnSpPr>
        <p:spPr>
          <a:xfrm>
            <a:off x="5039360" y="2530158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B10395-B571-A4DD-8AD0-9A5F1C2836B3}"/>
              </a:ext>
            </a:extLst>
          </p:cNvPr>
          <p:cNvCxnSpPr/>
          <p:nvPr/>
        </p:nvCxnSpPr>
        <p:spPr>
          <a:xfrm>
            <a:off x="5039360" y="3840798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DABAAA-AB11-8DCC-EA54-CD55888525E9}"/>
              </a:ext>
            </a:extLst>
          </p:cNvPr>
          <p:cNvCxnSpPr/>
          <p:nvPr/>
        </p:nvCxnSpPr>
        <p:spPr>
          <a:xfrm>
            <a:off x="5156200" y="5334318"/>
            <a:ext cx="1249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4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CBEA-3F43-A5BD-A2C7-E303E275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F4A0ECE-72B3-C565-D48C-6D855DA3B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96744"/>
              </p:ext>
            </p:extLst>
          </p:nvPr>
        </p:nvGraphicFramePr>
        <p:xfrm>
          <a:off x="7975600" y="1854041"/>
          <a:ext cx="4140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1DA1920-9E48-A2A4-D001-A7118AA49C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84" t="44741" r="23417" b="46074"/>
          <a:stretch/>
        </p:blipFill>
        <p:spPr>
          <a:xfrm>
            <a:off x="838200" y="1779905"/>
            <a:ext cx="5303520" cy="62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3755E-996A-FD85-2C37-D80A2E44A5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167" t="28147" r="12917" b="30371"/>
          <a:stretch/>
        </p:blipFill>
        <p:spPr>
          <a:xfrm>
            <a:off x="836295" y="2204721"/>
            <a:ext cx="6573520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0A5C6-0410-03B5-25F9-86F82A63F3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000" t="47852" r="8333" b="32819"/>
          <a:stretch/>
        </p:blipFill>
        <p:spPr>
          <a:xfrm>
            <a:off x="944880" y="5167312"/>
            <a:ext cx="7030720" cy="13255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AC4273-586A-F9D5-667E-9B6FA2CD6DF3}"/>
              </a:ext>
            </a:extLst>
          </p:cNvPr>
          <p:cNvCxnSpPr/>
          <p:nvPr/>
        </p:nvCxnSpPr>
        <p:spPr>
          <a:xfrm>
            <a:off x="6096000" y="2296160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B445A-7959-C27F-EBA5-1E645167958D}"/>
              </a:ext>
            </a:extLst>
          </p:cNvPr>
          <p:cNvCxnSpPr/>
          <p:nvPr/>
        </p:nvCxnSpPr>
        <p:spPr>
          <a:xfrm>
            <a:off x="5915025" y="4029710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E92D92-F90C-E63E-372E-CFD490B1B37B}"/>
              </a:ext>
            </a:extLst>
          </p:cNvPr>
          <p:cNvCxnSpPr/>
          <p:nvPr/>
        </p:nvCxnSpPr>
        <p:spPr>
          <a:xfrm>
            <a:off x="5915025" y="5334635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5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2982-38F0-27C7-8448-79176887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000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C1CA-BBE3-4C69-7041-49D850BD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0" y="1846264"/>
            <a:ext cx="38354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check the distribution before transformation using histogram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high skew columns were normalized using logarithmic transformation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93082-CB9B-BF52-E16A-58FDC6EC3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t="36551" r="19333" b="38223"/>
          <a:stretch/>
        </p:blipFill>
        <p:spPr>
          <a:xfrm>
            <a:off x="838200" y="1825625"/>
            <a:ext cx="5750560" cy="1730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BF89D-AB7B-C631-55F6-CB7163C2F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26621" r="10167" b="34667"/>
          <a:stretch/>
        </p:blipFill>
        <p:spPr>
          <a:xfrm>
            <a:off x="838200" y="3542666"/>
            <a:ext cx="6868160" cy="26549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AC61B6-BE03-6001-B109-88CA6E6778AE}"/>
              </a:ext>
            </a:extLst>
          </p:cNvPr>
          <p:cNvCxnSpPr/>
          <p:nvPr/>
        </p:nvCxnSpPr>
        <p:spPr>
          <a:xfrm>
            <a:off x="5882640" y="2143760"/>
            <a:ext cx="1823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A43A60-C00E-44A5-6BDE-A672DEF85034}"/>
              </a:ext>
            </a:extLst>
          </p:cNvPr>
          <p:cNvCxnSpPr/>
          <p:nvPr/>
        </p:nvCxnSpPr>
        <p:spPr>
          <a:xfrm>
            <a:off x="5842000" y="4363085"/>
            <a:ext cx="1823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0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383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Data Acquisition and Data Wrangling</vt:lpstr>
      <vt:lpstr>Project Overview</vt:lpstr>
      <vt:lpstr>Methodology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Acquisition and Data Wrangling</dc:title>
  <dc:creator>Garima Mahajan/MSAT/BBL</dc:creator>
  <cp:lastModifiedBy>Garima Mahajan/MSAT/BBL</cp:lastModifiedBy>
  <cp:revision>1</cp:revision>
  <dcterms:created xsi:type="dcterms:W3CDTF">2024-04-30T17:10:53Z</dcterms:created>
  <dcterms:modified xsi:type="dcterms:W3CDTF">2024-04-30T18:42:32Z</dcterms:modified>
</cp:coreProperties>
</file>